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8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DBAB-E929-9049-A580-9A4DDEA30D6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CEEE-1D40-0E47-B400-E061ADD4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Bernhardt</a:t>
            </a:r>
          </a:p>
          <a:p>
            <a:r>
              <a:rPr lang="en-US" dirty="0" smtClean="0"/>
              <a:t>Andrew Thomson</a:t>
            </a:r>
          </a:p>
          <a:p>
            <a:r>
              <a:rPr lang="en-US" dirty="0" smtClean="0"/>
              <a:t>Jacob Beneski</a:t>
            </a:r>
          </a:p>
        </p:txBody>
      </p:sp>
    </p:spTree>
    <p:extLst>
      <p:ext uri="{BB962C8B-B14F-4D97-AF65-F5344CB8AC3E}">
        <p14:creationId xmlns:p14="http://schemas.microsoft.com/office/powerpoint/2010/main" val="20805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and Design Process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base language is Python</a:t>
            </a:r>
          </a:p>
          <a:p>
            <a:r>
              <a:rPr lang="en-US" dirty="0" smtClean="0"/>
              <a:t>Loosely cooking themed</a:t>
            </a:r>
          </a:p>
          <a:p>
            <a:r>
              <a:rPr lang="en-US" dirty="0" smtClean="0"/>
              <a:t>Stack based language with strong ties to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243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basic math functions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Input and Output</a:t>
            </a:r>
          </a:p>
          <a:p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74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function support</a:t>
            </a:r>
          </a:p>
          <a:p>
            <a:r>
              <a:rPr lang="en-US" dirty="0" smtClean="0"/>
              <a:t>No String support</a:t>
            </a:r>
          </a:p>
          <a:p>
            <a:r>
              <a:rPr lang="en-US" dirty="0" smtClean="0"/>
              <a:t>No loops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31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7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support for Strings</a:t>
            </a:r>
          </a:p>
          <a:p>
            <a:r>
              <a:rPr lang="en-US" dirty="0" smtClean="0"/>
              <a:t>Add support for Functions</a:t>
            </a:r>
          </a:p>
          <a:p>
            <a:r>
              <a:rPr lang="en-US" dirty="0" smtClean="0"/>
              <a:t>Support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4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65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Cookpy</vt:lpstr>
      <vt:lpstr>Theme and Design Process </vt:lpstr>
      <vt:lpstr>Overview of Features</vt:lpstr>
      <vt:lpstr>Limitations</vt:lpstr>
      <vt:lpstr>Demo</vt:lpstr>
      <vt:lpstr>What Next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Jacob Beneski</dc:creator>
  <cp:lastModifiedBy>Jacob Beneski</cp:lastModifiedBy>
  <cp:revision>5</cp:revision>
  <dcterms:created xsi:type="dcterms:W3CDTF">2017-12-01T17:01:29Z</dcterms:created>
  <dcterms:modified xsi:type="dcterms:W3CDTF">2017-12-03T02:14:43Z</dcterms:modified>
</cp:coreProperties>
</file>