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8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32BF-CE97-4FA2-8FFC-0AC66472A5FA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8D119-FCBB-4FD9-89E0-BBCC63846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B6E65-8ADD-43BE-A501-C66B876AE9AF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D9BE1-1EB4-4904-A399-38907074DE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8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9E39A-9AAE-4607-BC49-564656405BEC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C33FE-1773-423C-B0AF-324973C2B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03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FE4EB-C172-470C-AC93-3FDDDB86475E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67E7A-B16D-4CE1-B8D4-877C8268C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3D13A-62AC-4345-83C5-3851C9DEC217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D0A1E-B0D0-477B-8AE5-92EDC977C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5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5B5DC-CEF2-4733-85A2-7B2FFB49A419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A179E-B259-473B-8393-B8EAEDB88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85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B1CC6-FECD-4385-AE9B-7C79F2058E09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36F87-A965-449F-8502-E7E0E38C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52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7F42-F2CE-46CE-90A3-46E7B7BC9244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0A783-6D11-4E06-B6B8-4276122DE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07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88E1F-517F-46DF-9A71-982B98100C65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9C84D-1840-4759-964F-137D6AC88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0DEE3-7DC0-4180-AD8C-6E94DCFC07BE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0410A-7155-4CEE-8937-ED468DBBAD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78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8886B-B297-4B31-8FCD-433D9B489611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BCEC4-D9D8-4CEE-99EB-D5965F6437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6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2B57CA-F096-453A-9232-D79E27B9EC24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28F8D1C-FDD3-494E-8136-BD0575CAB0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Cookpy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Mark Bernhardt</a:t>
            </a:r>
          </a:p>
          <a:p>
            <a:r>
              <a:rPr lang="en-US" altLang="en-US"/>
              <a:t>Andrew Thomson</a:t>
            </a:r>
          </a:p>
          <a:p>
            <a:r>
              <a:rPr lang="en-US" altLang="en-US"/>
              <a:t>Jacob Beneski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Theme and Design Process	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Our base language is Python</a:t>
            </a:r>
          </a:p>
          <a:p>
            <a:r>
              <a:rPr lang="en-US" altLang="en-US"/>
              <a:t>Loosely cooking themed</a:t>
            </a:r>
          </a:p>
          <a:p>
            <a:r>
              <a:rPr lang="en-US" altLang="en-US"/>
              <a:t>Stack based language with strong ties to math functions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6C85D4-01B3-428B-81DD-4D8466CE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62" y="3740149"/>
            <a:ext cx="27336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Features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basic math functions</a:t>
            </a:r>
          </a:p>
          <a:p>
            <a:r>
              <a:rPr lang="en-US" altLang="en-US"/>
              <a:t>Variables</a:t>
            </a:r>
          </a:p>
          <a:p>
            <a:r>
              <a:rPr lang="en-US" altLang="en-US"/>
              <a:t>Input and Output</a:t>
            </a:r>
          </a:p>
          <a:p>
            <a:r>
              <a:rPr lang="en-US" altLang="en-US"/>
              <a:t>Comments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010912-C7FF-41D8-8AAB-4AEE8921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023938"/>
            <a:ext cx="4762500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 function support</a:t>
            </a:r>
          </a:p>
          <a:p>
            <a:r>
              <a:rPr lang="en-US" altLang="en-US"/>
              <a:t>No String support</a:t>
            </a:r>
          </a:p>
          <a:p>
            <a:r>
              <a:rPr lang="en-US" altLang="en-US"/>
              <a:t>No loops</a:t>
            </a:r>
          </a:p>
          <a:p>
            <a:endParaRPr lang="en-US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FDBEBB1-B0C0-43AC-8725-86144B35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38" y="758296"/>
            <a:ext cx="4362856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Quick Demo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FD8DDF8-2F47-4D7F-A4DC-1418FCF9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68" y="681037"/>
            <a:ext cx="5013241" cy="3590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Next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support for Strings</a:t>
            </a:r>
          </a:p>
          <a:p>
            <a:r>
              <a:rPr lang="en-US" altLang="en-US"/>
              <a:t>Add support for Functions</a:t>
            </a:r>
          </a:p>
          <a:p>
            <a:r>
              <a:rPr lang="en-US" altLang="en-US"/>
              <a:t>Support for loops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867FDB-D5A6-4A6B-AE91-40FE765B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762500" cy="5200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Cookpy</vt:lpstr>
      <vt:lpstr>Theme and Design Process </vt:lpstr>
      <vt:lpstr>Overview of Features</vt:lpstr>
      <vt:lpstr>Limitations</vt:lpstr>
      <vt:lpstr>Demo</vt:lpstr>
      <vt:lpstr>What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Jacob Beneski</dc:creator>
  <cp:lastModifiedBy>Jacob Beneski</cp:lastModifiedBy>
  <cp:revision>7</cp:revision>
  <dcterms:created xsi:type="dcterms:W3CDTF">2017-12-01T17:01:29Z</dcterms:created>
  <dcterms:modified xsi:type="dcterms:W3CDTF">2017-12-03T21:28:27Z</dcterms:modified>
</cp:coreProperties>
</file>