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9"/>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AD2DE-6879-8E49-8DBA-44A5FDDC6440}" type="datetimeFigureOut">
              <a:rPr lang="en-US" smtClean="0"/>
              <a:t>12/3/17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6581E-7663-9241-9DB2-84B5A3ACDACE}" type="slidenum">
              <a:rPr lang="en-US" smtClean="0"/>
              <a:t>‹#›</a:t>
            </a:fld>
            <a:endParaRPr lang="en-US"/>
          </a:p>
        </p:txBody>
      </p:sp>
    </p:spTree>
    <p:extLst>
      <p:ext uri="{BB962C8B-B14F-4D97-AF65-F5344CB8AC3E}">
        <p14:creationId xmlns:p14="http://schemas.microsoft.com/office/powerpoint/2010/main" val="302871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chose python because it is a fast,</a:t>
            </a:r>
            <a:r>
              <a:rPr lang="en-US" baseline="0" dirty="0"/>
              <a:t> </a:t>
            </a:r>
            <a:r>
              <a:rPr lang="en-US" baseline="0" dirty="0" err="1"/>
              <a:t>typeless</a:t>
            </a:r>
            <a:r>
              <a:rPr lang="en-US" baseline="0" dirty="0"/>
              <a:t> language that can easily handle file input, math, output and other necessary features. Python was flexible enough to handle what we wanted to do with out language, and made it easy to implement a stack that could handle multiple types of objects. We chose a cooking theme as it is interesting, and something we all enjoy in our group.</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2</a:t>
            </a:fld>
            <a:endParaRPr lang="en-US"/>
          </a:p>
        </p:txBody>
      </p:sp>
    </p:spTree>
    <p:extLst>
      <p:ext uri="{BB962C8B-B14F-4D97-AF65-F5344CB8AC3E}">
        <p14:creationId xmlns:p14="http://schemas.microsoft.com/office/powerpoint/2010/main" val="82324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Cookpy</a:t>
            </a:r>
            <a:r>
              <a:rPr lang="en-US" baseline="0" dirty="0"/>
              <a:t> has support for all the basic math functions (+,-,/,* as well as </a:t>
            </a:r>
            <a:r>
              <a:rPr lang="en-US" baseline="0" dirty="0" err="1"/>
              <a:t>int</a:t>
            </a:r>
            <a:r>
              <a:rPr lang="en-US" baseline="0" dirty="0"/>
              <a:t> division) Variables, and input output. Variables can be stored, and recalled on demand, and anything that fits in the stack </a:t>
            </a:r>
            <a:r>
              <a:rPr lang="en-US" baseline="0" dirty="0" err="1"/>
              <a:t>canbe</a:t>
            </a:r>
            <a:r>
              <a:rPr lang="en-US" baseline="0" dirty="0"/>
              <a:t> stored as a variable. We also support comments in the source code. </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3</a:t>
            </a:fld>
            <a:endParaRPr lang="en-US"/>
          </a:p>
        </p:txBody>
      </p:sp>
    </p:spTree>
    <p:extLst>
      <p:ext uri="{BB962C8B-B14F-4D97-AF65-F5344CB8AC3E}">
        <p14:creationId xmlns:p14="http://schemas.microsoft.com/office/powerpoint/2010/main" val="308089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where unable to implement all the features we wanted due mostly to time constraints. We wanted to implement functions and flow control so that the code can run out of order. </a:t>
            </a:r>
            <a:r>
              <a:rPr lang="en-US" dirty="0" err="1"/>
              <a:t>Cookpy</a:t>
            </a:r>
            <a:r>
              <a:rPr lang="en-US" baseline="0" dirty="0"/>
              <a:t> also doesn’t support Strings or other objects than </a:t>
            </a:r>
            <a:r>
              <a:rPr lang="en-US" baseline="0" dirty="0" err="1"/>
              <a:t>ints</a:t>
            </a:r>
            <a:r>
              <a:rPr lang="en-US" baseline="0" dirty="0"/>
              <a:t> and floats. We also don’t have loops or a debugger built in.</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4</a:t>
            </a:fld>
            <a:endParaRPr lang="en-US"/>
          </a:p>
        </p:txBody>
      </p:sp>
    </p:spTree>
    <p:extLst>
      <p:ext uri="{BB962C8B-B14F-4D97-AF65-F5344CB8AC3E}">
        <p14:creationId xmlns:p14="http://schemas.microsoft.com/office/powerpoint/2010/main" val="2049460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it</a:t>
            </a:r>
            <a:r>
              <a:rPr lang="en-US" baseline="0" dirty="0"/>
              <a:t> works!</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5</a:t>
            </a:fld>
            <a:endParaRPr lang="en-US"/>
          </a:p>
        </p:txBody>
      </p:sp>
    </p:spTree>
    <p:extLst>
      <p:ext uri="{BB962C8B-B14F-4D97-AF65-F5344CB8AC3E}">
        <p14:creationId xmlns:p14="http://schemas.microsoft.com/office/powerpoint/2010/main" val="1870933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could continue this project we</a:t>
            </a:r>
            <a:r>
              <a:rPr lang="en-US" baseline="0" dirty="0"/>
              <a:t> would add higher level features such as functions, and other object types. We also would implement other features such as a debugger.</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6</a:t>
            </a:fld>
            <a:endParaRPr lang="en-US"/>
          </a:p>
        </p:txBody>
      </p:sp>
    </p:spTree>
    <p:extLst>
      <p:ext uri="{BB962C8B-B14F-4D97-AF65-F5344CB8AC3E}">
        <p14:creationId xmlns:p14="http://schemas.microsoft.com/office/powerpoint/2010/main" val="130477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B5432BF-CE97-4FA2-8FFC-0AC66472A5FA}" type="datetimeFigureOut">
              <a:rPr lang="en-US"/>
              <a:pPr>
                <a:defRPr/>
              </a:pPr>
              <a:t>12/3/17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A58D119-FCBB-4FD9-89E0-BBCC638467A7}" type="slidenum">
              <a:rPr lang="en-US" altLang="en-US"/>
              <a:pPr/>
              <a:t>‹#›</a:t>
            </a:fld>
            <a:endParaRPr lang="en-US" altLang="en-US"/>
          </a:p>
        </p:txBody>
      </p:sp>
    </p:spTree>
    <p:extLst>
      <p:ext uri="{BB962C8B-B14F-4D97-AF65-F5344CB8AC3E}">
        <p14:creationId xmlns:p14="http://schemas.microsoft.com/office/powerpoint/2010/main" val="153032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5DB6E65-8ADD-43BE-A501-C66B876AE9AF}" type="datetimeFigureOut">
              <a:rPr lang="en-US"/>
              <a:pPr>
                <a:defRPr/>
              </a:pPr>
              <a:t>12/3/17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4D9BE1-1EB4-4904-A399-38907074DE73}" type="slidenum">
              <a:rPr lang="en-US" altLang="en-US"/>
              <a:pPr/>
              <a:t>‹#›</a:t>
            </a:fld>
            <a:endParaRPr lang="en-US" altLang="en-US"/>
          </a:p>
        </p:txBody>
      </p:sp>
    </p:spTree>
    <p:extLst>
      <p:ext uri="{BB962C8B-B14F-4D97-AF65-F5344CB8AC3E}">
        <p14:creationId xmlns:p14="http://schemas.microsoft.com/office/powerpoint/2010/main" val="115989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2D9E39A-9AAE-4607-BC49-564656405BEC}" type="datetimeFigureOut">
              <a:rPr lang="en-US"/>
              <a:pPr>
                <a:defRPr/>
              </a:pPr>
              <a:t>12/3/17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1EC33FE-1773-423C-B0AF-324973C2B47D}" type="slidenum">
              <a:rPr lang="en-US" altLang="en-US"/>
              <a:pPr/>
              <a:t>‹#›</a:t>
            </a:fld>
            <a:endParaRPr lang="en-US" altLang="en-US"/>
          </a:p>
        </p:txBody>
      </p:sp>
    </p:spTree>
    <p:extLst>
      <p:ext uri="{BB962C8B-B14F-4D97-AF65-F5344CB8AC3E}">
        <p14:creationId xmlns:p14="http://schemas.microsoft.com/office/powerpoint/2010/main" val="384303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E5FE4EB-C172-470C-AC93-3FDDDB86475E}" type="datetimeFigureOut">
              <a:rPr lang="en-US"/>
              <a:pPr>
                <a:defRPr/>
              </a:pPr>
              <a:t>12/3/17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1567E7A-B16D-4CE1-B8D4-877C8268C543}" type="slidenum">
              <a:rPr lang="en-US" altLang="en-US"/>
              <a:pPr/>
              <a:t>‹#›</a:t>
            </a:fld>
            <a:endParaRPr lang="en-US" altLang="en-US"/>
          </a:p>
        </p:txBody>
      </p:sp>
    </p:spTree>
    <p:extLst>
      <p:ext uri="{BB962C8B-B14F-4D97-AF65-F5344CB8AC3E}">
        <p14:creationId xmlns:p14="http://schemas.microsoft.com/office/powerpoint/2010/main" val="193195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B63D13A-62AC-4345-83C5-3851C9DEC217}" type="datetimeFigureOut">
              <a:rPr lang="en-US"/>
              <a:pPr>
                <a:defRPr/>
              </a:pPr>
              <a:t>12/3/17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71D0A1E-B0D0-477B-8AE5-92EDC977C06A}" type="slidenum">
              <a:rPr lang="en-US" altLang="en-US"/>
              <a:pPr/>
              <a:t>‹#›</a:t>
            </a:fld>
            <a:endParaRPr lang="en-US" altLang="en-US"/>
          </a:p>
        </p:txBody>
      </p:sp>
    </p:spTree>
    <p:extLst>
      <p:ext uri="{BB962C8B-B14F-4D97-AF65-F5344CB8AC3E}">
        <p14:creationId xmlns:p14="http://schemas.microsoft.com/office/powerpoint/2010/main" val="56659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A55B5DC-CEF2-4733-85A2-7B2FFB49A419}" type="datetimeFigureOut">
              <a:rPr lang="en-US"/>
              <a:pPr>
                <a:defRPr/>
              </a:pPr>
              <a:t>12/3/17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9CA179E-B259-473B-8393-B8EAEDB8803B}" type="slidenum">
              <a:rPr lang="en-US" altLang="en-US"/>
              <a:pPr/>
              <a:t>‹#›</a:t>
            </a:fld>
            <a:endParaRPr lang="en-US" altLang="en-US"/>
          </a:p>
        </p:txBody>
      </p:sp>
    </p:spTree>
    <p:extLst>
      <p:ext uri="{BB962C8B-B14F-4D97-AF65-F5344CB8AC3E}">
        <p14:creationId xmlns:p14="http://schemas.microsoft.com/office/powerpoint/2010/main" val="90285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AFB1CC6-FECD-4385-AE9B-7C79F2058E09}" type="datetimeFigureOut">
              <a:rPr lang="en-US"/>
              <a:pPr>
                <a:defRPr/>
              </a:pPr>
              <a:t>12/3/17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77636F87-A965-449F-8502-E7E0E38C5367}" type="slidenum">
              <a:rPr lang="en-US" altLang="en-US"/>
              <a:pPr/>
              <a:t>‹#›</a:t>
            </a:fld>
            <a:endParaRPr lang="en-US" altLang="en-US"/>
          </a:p>
        </p:txBody>
      </p:sp>
    </p:spTree>
    <p:extLst>
      <p:ext uri="{BB962C8B-B14F-4D97-AF65-F5344CB8AC3E}">
        <p14:creationId xmlns:p14="http://schemas.microsoft.com/office/powerpoint/2010/main" val="421252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3507F42-F2CE-46CE-90A3-46E7B7BC9244}" type="datetimeFigureOut">
              <a:rPr lang="en-US"/>
              <a:pPr>
                <a:defRPr/>
              </a:pPr>
              <a:t>12/3/17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A3B0A783-6D11-4E06-B6B8-4276122DE95A}" type="slidenum">
              <a:rPr lang="en-US" altLang="en-US"/>
              <a:pPr/>
              <a:t>‹#›</a:t>
            </a:fld>
            <a:endParaRPr lang="en-US" altLang="en-US"/>
          </a:p>
        </p:txBody>
      </p:sp>
    </p:spTree>
    <p:extLst>
      <p:ext uri="{BB962C8B-B14F-4D97-AF65-F5344CB8AC3E}">
        <p14:creationId xmlns:p14="http://schemas.microsoft.com/office/powerpoint/2010/main" val="241107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9488E1F-517F-46DF-9A71-982B98100C65}" type="datetimeFigureOut">
              <a:rPr lang="en-US"/>
              <a:pPr>
                <a:defRPr/>
              </a:pPr>
              <a:t>12/3/17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F609C84D-1840-4759-964F-137D6AC8861E}" type="slidenum">
              <a:rPr lang="en-US" altLang="en-US"/>
              <a:pPr/>
              <a:t>‹#›</a:t>
            </a:fld>
            <a:endParaRPr lang="en-US" altLang="en-US"/>
          </a:p>
        </p:txBody>
      </p:sp>
    </p:spTree>
    <p:extLst>
      <p:ext uri="{BB962C8B-B14F-4D97-AF65-F5344CB8AC3E}">
        <p14:creationId xmlns:p14="http://schemas.microsoft.com/office/powerpoint/2010/main" val="335868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550DEE3-7DC0-4180-AD8C-6E94DCFC07BE}" type="datetimeFigureOut">
              <a:rPr lang="en-US"/>
              <a:pPr>
                <a:defRPr/>
              </a:pPr>
              <a:t>12/3/17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BA0410A-7155-4CEE-8937-ED468DBBADC4}" type="slidenum">
              <a:rPr lang="en-US" altLang="en-US"/>
              <a:pPr/>
              <a:t>‹#›</a:t>
            </a:fld>
            <a:endParaRPr lang="en-US" altLang="en-US"/>
          </a:p>
        </p:txBody>
      </p:sp>
    </p:spTree>
    <p:extLst>
      <p:ext uri="{BB962C8B-B14F-4D97-AF65-F5344CB8AC3E}">
        <p14:creationId xmlns:p14="http://schemas.microsoft.com/office/powerpoint/2010/main" val="88378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758886B-B297-4B31-8FCD-433D9B489611}" type="datetimeFigureOut">
              <a:rPr lang="en-US"/>
              <a:pPr>
                <a:defRPr/>
              </a:pPr>
              <a:t>12/3/17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4CBCEC4-D9D8-4CEE-99EB-D5965F6437E8}" type="slidenum">
              <a:rPr lang="en-US" altLang="en-US"/>
              <a:pPr/>
              <a:t>‹#›</a:t>
            </a:fld>
            <a:endParaRPr lang="en-US" altLang="en-US"/>
          </a:p>
        </p:txBody>
      </p:sp>
    </p:spTree>
    <p:extLst>
      <p:ext uri="{BB962C8B-B14F-4D97-AF65-F5344CB8AC3E}">
        <p14:creationId xmlns:p14="http://schemas.microsoft.com/office/powerpoint/2010/main" val="27746523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872B57CA-F096-453A-9232-D79E27B9EC24}" type="datetimeFigureOut">
              <a:rPr lang="en-US"/>
              <a:pPr>
                <a:defRPr/>
              </a:pPr>
              <a:t>12/3/17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B28F8D1C-FDD3-494E-8136-BD0575CAB0E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r>
              <a:rPr lang="en-US" altLang="en-US"/>
              <a:t>Cookpy</a:t>
            </a:r>
          </a:p>
        </p:txBody>
      </p:sp>
      <p:sp>
        <p:nvSpPr>
          <p:cNvPr id="13314" name="Subtitle 2"/>
          <p:cNvSpPr>
            <a:spLocks noGrp="1"/>
          </p:cNvSpPr>
          <p:nvPr>
            <p:ph type="subTitle" idx="1"/>
          </p:nvPr>
        </p:nvSpPr>
        <p:spPr/>
        <p:txBody>
          <a:bodyPr/>
          <a:lstStyle/>
          <a:p>
            <a:r>
              <a:rPr lang="en-US" altLang="en-US"/>
              <a:t>Mark Bernhardt</a:t>
            </a:r>
          </a:p>
          <a:p>
            <a:r>
              <a:rPr lang="en-US" altLang="en-US"/>
              <a:t>Andrew Thomson</a:t>
            </a:r>
          </a:p>
          <a:p>
            <a:r>
              <a:rPr lang="en-US" altLang="en-US"/>
              <a:t>Jacob Beneski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tLang="en-US"/>
              <a:t>Theme and Design Process	</a:t>
            </a:r>
          </a:p>
        </p:txBody>
      </p:sp>
      <p:sp>
        <p:nvSpPr>
          <p:cNvPr id="14338" name="Content Placeholder 2"/>
          <p:cNvSpPr>
            <a:spLocks noGrp="1"/>
          </p:cNvSpPr>
          <p:nvPr>
            <p:ph idx="1"/>
          </p:nvPr>
        </p:nvSpPr>
        <p:spPr/>
        <p:txBody>
          <a:bodyPr/>
          <a:lstStyle/>
          <a:p>
            <a:r>
              <a:rPr lang="en-US" altLang="en-US" dirty="0"/>
              <a:t>Our base language is Python</a:t>
            </a:r>
          </a:p>
          <a:p>
            <a:r>
              <a:rPr lang="en-US" altLang="en-US" dirty="0"/>
              <a:t>Loosely cooking themed</a:t>
            </a:r>
          </a:p>
          <a:p>
            <a:r>
              <a:rPr lang="en-US" altLang="en-US" dirty="0"/>
              <a:t>Stack based language with strong ties to math functions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450" y="3433762"/>
            <a:ext cx="2959100" cy="30996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altLang="en-US"/>
              <a:t>Overview of Features</a:t>
            </a:r>
          </a:p>
        </p:txBody>
      </p:sp>
      <p:sp>
        <p:nvSpPr>
          <p:cNvPr id="15362" name="Content Placeholder 2"/>
          <p:cNvSpPr>
            <a:spLocks noGrp="1"/>
          </p:cNvSpPr>
          <p:nvPr>
            <p:ph idx="1"/>
          </p:nvPr>
        </p:nvSpPr>
        <p:spPr/>
        <p:txBody>
          <a:bodyPr/>
          <a:lstStyle/>
          <a:p>
            <a:r>
              <a:rPr lang="en-US" altLang="en-US" dirty="0"/>
              <a:t>All basic math functions (+,-,/,*)</a:t>
            </a:r>
          </a:p>
          <a:p>
            <a:r>
              <a:rPr lang="en-US" altLang="en-US" dirty="0"/>
              <a:t>Global Variables</a:t>
            </a:r>
          </a:p>
          <a:p>
            <a:r>
              <a:rPr lang="en-US" altLang="en-US" dirty="0"/>
              <a:t>Input and Output</a:t>
            </a:r>
          </a:p>
          <a:p>
            <a:r>
              <a:rPr lang="en-US" altLang="en-US" dirty="0"/>
              <a:t>Comments</a:t>
            </a:r>
          </a:p>
        </p:txBody>
      </p:sp>
      <p:pic>
        <p:nvPicPr>
          <p:cNvPr id="2" name="Picture 2">
            <a:extLst>
              <a:ext uri="{FF2B5EF4-FFF2-40B4-BE49-F238E27FC236}">
                <a16:creationId xmlns:a16="http://schemas.microsoft.com/office/drawing/2014/main" xmlns="" id="{3B010912-C7FF-41D8-8AAB-4AEE892112FF}"/>
              </a:ext>
            </a:extLst>
          </p:cNvPr>
          <p:cNvPicPr>
            <a:picLocks noChangeAspect="1"/>
          </p:cNvPicPr>
          <p:nvPr/>
        </p:nvPicPr>
        <p:blipFill>
          <a:blip r:embed="rId3"/>
          <a:stretch>
            <a:fillRect/>
          </a:stretch>
        </p:blipFill>
        <p:spPr>
          <a:xfrm>
            <a:off x="6591300" y="1023938"/>
            <a:ext cx="4762500" cy="5153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a:t>Limitations</a:t>
            </a:r>
          </a:p>
        </p:txBody>
      </p:sp>
      <p:sp>
        <p:nvSpPr>
          <p:cNvPr id="16386" name="Content Placeholder 2"/>
          <p:cNvSpPr>
            <a:spLocks noGrp="1"/>
          </p:cNvSpPr>
          <p:nvPr>
            <p:ph idx="1"/>
          </p:nvPr>
        </p:nvSpPr>
        <p:spPr/>
        <p:txBody>
          <a:bodyPr/>
          <a:lstStyle/>
          <a:p>
            <a:r>
              <a:rPr lang="en-US" altLang="en-US" dirty="0"/>
              <a:t>No function support</a:t>
            </a:r>
          </a:p>
          <a:p>
            <a:r>
              <a:rPr lang="en-US" altLang="en-US" dirty="0"/>
              <a:t>No flow control</a:t>
            </a:r>
          </a:p>
          <a:p>
            <a:r>
              <a:rPr lang="en-US" altLang="en-US" dirty="0"/>
              <a:t>No String support </a:t>
            </a:r>
          </a:p>
          <a:p>
            <a:r>
              <a:rPr lang="en-US" altLang="en-US" dirty="0"/>
              <a:t>No loops (for, while, etc.)</a:t>
            </a:r>
          </a:p>
          <a:p>
            <a:r>
              <a:rPr lang="en-US" altLang="en-US" dirty="0"/>
              <a:t>No built in debugger</a:t>
            </a:r>
          </a:p>
          <a:p>
            <a:endParaRPr lang="en-US" altLang="en-US" dirty="0"/>
          </a:p>
        </p:txBody>
      </p:sp>
      <p:pic>
        <p:nvPicPr>
          <p:cNvPr id="2" name="Picture 2">
            <a:extLst>
              <a:ext uri="{FF2B5EF4-FFF2-40B4-BE49-F238E27FC236}">
                <a16:creationId xmlns:a16="http://schemas.microsoft.com/office/drawing/2014/main" xmlns="" id="{4FDBEBB1-B0C0-43AC-8725-86144B3510E7}"/>
              </a:ext>
            </a:extLst>
          </p:cNvPr>
          <p:cNvPicPr>
            <a:picLocks noChangeAspect="1"/>
          </p:cNvPicPr>
          <p:nvPr/>
        </p:nvPicPr>
        <p:blipFill>
          <a:blip r:embed="rId3"/>
          <a:stretch>
            <a:fillRect/>
          </a:stretch>
        </p:blipFill>
        <p:spPr>
          <a:xfrm>
            <a:off x="5840738" y="758296"/>
            <a:ext cx="4362856" cy="54186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en-US" dirty="0"/>
              <a:t>Demo</a:t>
            </a:r>
          </a:p>
        </p:txBody>
      </p:sp>
      <p:sp>
        <p:nvSpPr>
          <p:cNvPr id="17410" name="Content Placeholder 2"/>
          <p:cNvSpPr>
            <a:spLocks noGrp="1"/>
          </p:cNvSpPr>
          <p:nvPr>
            <p:ph idx="1"/>
          </p:nvPr>
        </p:nvSpPr>
        <p:spPr/>
        <p:txBody>
          <a:bodyPr/>
          <a:lstStyle/>
          <a:p>
            <a:r>
              <a:rPr lang="en-US" altLang="en-US" dirty="0"/>
              <a:t>A demonstration</a:t>
            </a:r>
          </a:p>
          <a:p>
            <a:endParaRPr lang="en-US" altLang="en-US" dirty="0"/>
          </a:p>
          <a:p>
            <a:r>
              <a:rPr lang="en-US" altLang="en-US" dirty="0" smtClean="0"/>
              <a:t>Mix		-Add</a:t>
            </a:r>
            <a:endParaRPr lang="en-US" altLang="en-US" dirty="0"/>
          </a:p>
          <a:p>
            <a:r>
              <a:rPr lang="en-US" altLang="en-US" dirty="0" smtClean="0"/>
              <a:t>Skim	-Subtract</a:t>
            </a:r>
            <a:endParaRPr lang="en-US" altLang="en-US" dirty="0"/>
          </a:p>
          <a:p>
            <a:r>
              <a:rPr lang="en-US" altLang="en-US" dirty="0" smtClean="0"/>
              <a:t>Serve	-Print</a:t>
            </a:r>
            <a:endParaRPr lang="en-US" altLang="en-US" dirty="0"/>
          </a:p>
          <a:p>
            <a:r>
              <a:rPr lang="en-US" altLang="en-US" dirty="0" smtClean="0"/>
              <a:t>Pack		-Save A </a:t>
            </a:r>
            <a:r>
              <a:rPr lang="en-US" altLang="en-US" dirty="0" err="1" smtClean="0"/>
              <a:t>Var</a:t>
            </a:r>
            <a:endParaRPr lang="en-US" altLang="en-US" dirty="0"/>
          </a:p>
          <a:p>
            <a:r>
              <a:rPr lang="en-US" altLang="en-US" dirty="0" smtClean="0"/>
              <a:t>Trash	-Delete A </a:t>
            </a:r>
            <a:r>
              <a:rPr lang="en-US" altLang="en-US" dirty="0" err="1" smtClean="0"/>
              <a:t>Var</a:t>
            </a:r>
            <a:endParaRPr lang="en-US" altLang="en-US" dirty="0"/>
          </a:p>
          <a:p>
            <a:r>
              <a:rPr lang="en-US" altLang="en-US" dirty="0" smtClean="0"/>
              <a:t>And Much More!</a:t>
            </a:r>
          </a:p>
        </p:txBody>
      </p:sp>
      <p:pic>
        <p:nvPicPr>
          <p:cNvPr id="2" name="Picture 2">
            <a:extLst>
              <a:ext uri="{FF2B5EF4-FFF2-40B4-BE49-F238E27FC236}">
                <a16:creationId xmlns:a16="http://schemas.microsoft.com/office/drawing/2014/main" xmlns="" id="{BFD8DDF8-2F47-4D7F-A4DC-1418FCF9082F}"/>
              </a:ext>
            </a:extLst>
          </p:cNvPr>
          <p:cNvPicPr>
            <a:picLocks noChangeAspect="1"/>
          </p:cNvPicPr>
          <p:nvPr/>
        </p:nvPicPr>
        <p:blipFill>
          <a:blip r:embed="rId3"/>
          <a:stretch>
            <a:fillRect/>
          </a:stretch>
        </p:blipFill>
        <p:spPr>
          <a:xfrm>
            <a:off x="5063066" y="1825625"/>
            <a:ext cx="5013241" cy="35909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tLang="en-US" dirty="0"/>
              <a:t>What To Do Next</a:t>
            </a:r>
          </a:p>
        </p:txBody>
      </p:sp>
      <p:sp>
        <p:nvSpPr>
          <p:cNvPr id="18434" name="Content Placeholder 2"/>
          <p:cNvSpPr>
            <a:spLocks noGrp="1"/>
          </p:cNvSpPr>
          <p:nvPr>
            <p:ph idx="1"/>
          </p:nvPr>
        </p:nvSpPr>
        <p:spPr/>
        <p:txBody>
          <a:bodyPr/>
          <a:lstStyle/>
          <a:p>
            <a:r>
              <a:rPr lang="en-US" altLang="en-US" dirty="0"/>
              <a:t>Add support for Strings</a:t>
            </a:r>
          </a:p>
          <a:p>
            <a:r>
              <a:rPr lang="en-US" altLang="en-US" dirty="0"/>
              <a:t>Add support for Functions</a:t>
            </a:r>
          </a:p>
          <a:p>
            <a:r>
              <a:rPr lang="en-US" altLang="en-US" dirty="0"/>
              <a:t>Support for loops</a:t>
            </a:r>
          </a:p>
        </p:txBody>
      </p:sp>
      <p:pic>
        <p:nvPicPr>
          <p:cNvPr id="2" name="Picture 2">
            <a:extLst>
              <a:ext uri="{FF2B5EF4-FFF2-40B4-BE49-F238E27FC236}">
                <a16:creationId xmlns:a16="http://schemas.microsoft.com/office/drawing/2014/main" xmlns="" id="{42867FDB-D5A6-4A6B-AE91-40FE765BA7C0}"/>
              </a:ext>
            </a:extLst>
          </p:cNvPr>
          <p:cNvPicPr>
            <a:picLocks noChangeAspect="1"/>
          </p:cNvPicPr>
          <p:nvPr/>
        </p:nvPicPr>
        <p:blipFill>
          <a:blip r:embed="rId3"/>
          <a:stretch>
            <a:fillRect/>
          </a:stretch>
        </p:blipFill>
        <p:spPr>
          <a:xfrm>
            <a:off x="6096000" y="1027906"/>
            <a:ext cx="4762500" cy="52006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2026</TotalTime>
  <Words>313</Words>
  <Application>Microsoft Macintosh PowerPoint</Application>
  <PresentationFormat>Widescreen</PresentationFormat>
  <Paragraphs>42</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Office Theme</vt:lpstr>
      <vt:lpstr>Cookpy</vt:lpstr>
      <vt:lpstr>Theme and Design Process </vt:lpstr>
      <vt:lpstr>Overview of Features</vt:lpstr>
      <vt:lpstr>Limitations</vt:lpstr>
      <vt:lpstr>Demo</vt:lpstr>
      <vt:lpstr>What To Do Next</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dc:title>
  <dc:creator>Jacob Beneski</dc:creator>
  <cp:lastModifiedBy>Jacob Beneski</cp:lastModifiedBy>
  <cp:revision>13</cp:revision>
  <dcterms:created xsi:type="dcterms:W3CDTF">2017-12-01T17:01:29Z</dcterms:created>
  <dcterms:modified xsi:type="dcterms:W3CDTF">2017-12-04T04:04:50Z</dcterms:modified>
</cp:coreProperties>
</file>