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27768"/>
            <a:ext cx="6858000" cy="197363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77518"/>
            <a:ext cx="6858000" cy="13686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1820"/>
            <a:ext cx="1971675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1820"/>
            <a:ext cx="5800725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3305"/>
            <a:ext cx="7886700" cy="23581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93744"/>
            <a:ext cx="7886700" cy="124008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099"/>
            <a:ext cx="388620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099"/>
            <a:ext cx="388620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1820"/>
            <a:ext cx="788670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683"/>
            <a:ext cx="3868340" cy="6810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70746"/>
            <a:ext cx="3868340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683"/>
            <a:ext cx="3887391" cy="6810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70746"/>
            <a:ext cx="3887391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7931"/>
            <a:ext cx="2949178" cy="13227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16226"/>
            <a:ext cx="4629150" cy="40286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0689"/>
            <a:ext cx="2949178" cy="31507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7931"/>
            <a:ext cx="2949178" cy="13227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16226"/>
            <a:ext cx="4629150" cy="40286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0689"/>
            <a:ext cx="2949178" cy="31507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1820"/>
            <a:ext cx="788670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9099"/>
            <a:ext cx="788670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54289"/>
            <a:ext cx="20574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65F8-89BB-42A3-B7C5-99E87ABACD0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54289"/>
            <a:ext cx="30861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54289"/>
            <a:ext cx="20574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730A-BBD7-4364-871B-2AD7356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2F35F4-998A-4FF5-8B62-DB6F065AF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4"/>
          <a:stretch/>
        </p:blipFill>
        <p:spPr>
          <a:xfrm>
            <a:off x="0" y="0"/>
            <a:ext cx="9144000" cy="5222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5678C0-E437-4CC9-BF70-AC4387C7F261}"/>
              </a:ext>
            </a:extLst>
          </p:cNvPr>
          <p:cNvSpPr/>
          <p:nvPr/>
        </p:nvSpPr>
        <p:spPr>
          <a:xfrm>
            <a:off x="211197" y="57271"/>
            <a:ext cx="2471979" cy="349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BF0BE-F557-401C-A6F7-3CA868C169FB}"/>
              </a:ext>
            </a:extLst>
          </p:cNvPr>
          <p:cNvSpPr txBox="1"/>
          <p:nvPr/>
        </p:nvSpPr>
        <p:spPr>
          <a:xfrm>
            <a:off x="0" y="3664857"/>
            <a:ext cx="31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Center bead came from this jar.</a:t>
            </a:r>
          </a:p>
        </p:txBody>
      </p:sp>
    </p:spTree>
    <p:extLst>
      <p:ext uri="{BB962C8B-B14F-4D97-AF65-F5344CB8AC3E}">
        <p14:creationId xmlns:p14="http://schemas.microsoft.com/office/powerpoint/2010/main" val="2226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CCBACE-92AB-444D-A3A5-8FA63A252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b="9476"/>
          <a:stretch/>
        </p:blipFill>
        <p:spPr>
          <a:xfrm>
            <a:off x="101752" y="86299"/>
            <a:ext cx="8940495" cy="5153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295F1F-04F8-4629-AEA2-60E2E7C7B4E9}"/>
              </a:ext>
            </a:extLst>
          </p:cNvPr>
          <p:cNvSpPr/>
          <p:nvPr/>
        </p:nvSpPr>
        <p:spPr>
          <a:xfrm>
            <a:off x="6439053" y="86299"/>
            <a:ext cx="2471979" cy="349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F0C9C-945E-426E-BA47-3841A7A7CA03}"/>
              </a:ext>
            </a:extLst>
          </p:cNvPr>
          <p:cNvSpPr txBox="1"/>
          <p:nvPr/>
        </p:nvSpPr>
        <p:spPr>
          <a:xfrm>
            <a:off x="6111056" y="3664857"/>
            <a:ext cx="31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Center bead came from this jar.</a:t>
            </a:r>
          </a:p>
        </p:txBody>
      </p:sp>
    </p:spTree>
    <p:extLst>
      <p:ext uri="{BB962C8B-B14F-4D97-AF65-F5344CB8AC3E}">
        <p14:creationId xmlns:p14="http://schemas.microsoft.com/office/powerpoint/2010/main" val="35133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CCBACE-92AB-444D-A3A5-8FA63A252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b="9476"/>
          <a:stretch/>
        </p:blipFill>
        <p:spPr>
          <a:xfrm>
            <a:off x="101752" y="86299"/>
            <a:ext cx="8940495" cy="51533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5678C0-E437-4CC9-BF70-AC4387C7F261}"/>
              </a:ext>
            </a:extLst>
          </p:cNvPr>
          <p:cNvSpPr/>
          <p:nvPr/>
        </p:nvSpPr>
        <p:spPr>
          <a:xfrm>
            <a:off x="211197" y="57271"/>
            <a:ext cx="2471979" cy="34948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BF0BE-F557-401C-A6F7-3CA868C169FB}"/>
              </a:ext>
            </a:extLst>
          </p:cNvPr>
          <p:cNvSpPr txBox="1"/>
          <p:nvPr/>
        </p:nvSpPr>
        <p:spPr>
          <a:xfrm>
            <a:off x="0" y="3664857"/>
            <a:ext cx="31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Center bead came from this jar.</a:t>
            </a:r>
          </a:p>
        </p:txBody>
      </p:sp>
    </p:spTree>
    <p:extLst>
      <p:ext uri="{BB962C8B-B14F-4D97-AF65-F5344CB8AC3E}">
        <p14:creationId xmlns:p14="http://schemas.microsoft.com/office/powerpoint/2010/main" val="214971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21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Parker, Jacob</dc:creator>
  <cp:lastModifiedBy>Parker, Jacob</cp:lastModifiedBy>
  <cp:revision>1</cp:revision>
  <dcterms:created xsi:type="dcterms:W3CDTF">2022-10-06T17:44:03Z</dcterms:created>
  <dcterms:modified xsi:type="dcterms:W3CDTF">2022-10-06T18:04:35Z</dcterms:modified>
</cp:coreProperties>
</file>