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F096-E4A8-4647-B7EE-5F3F8C6AF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0DCF5-E7BA-4A7B-81EA-657D7AA8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D28B-5686-487B-AA82-72CCF414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C487-8A29-4B57-80C3-D045671A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3161-560A-446A-B715-9D7C9D2C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384D-581F-430E-8FCE-4066FC90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58171-1C81-44A8-A92C-6684FBC6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F284-DE8C-45C6-A9F3-C2B04606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FF58-8B4C-4077-8A82-336D5E3F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C23C-EAE9-4F53-8A43-DB6532E8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3B4B1-DC31-4A1A-89DC-E57E5AC1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67FF-C9C1-4015-B796-AB006405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876E-3245-4407-805E-13F5ED53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1E76-B325-4ADC-BFAD-5123A903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2F5B-64F1-4191-9AF4-44FF72DE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DB3E-D138-46A2-8962-73063455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9C6C-0414-48B1-9305-A2B367C7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BE47-CC0D-4222-8063-8225E67D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AA5F6-DA18-4593-A9F7-47F12A14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FC14-A6D0-44D5-A9BD-50562AB6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B8E0-910C-4B32-8AA6-16BC7D42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70070-A400-42C0-8325-7E5C7B0A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96F7-A2E2-4F68-9B6B-B28EA8FE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A16D-C1C8-49DB-B6BB-05E1D70E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D64A5-0139-4D6B-A0C7-63D7A08D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5974-8782-49B1-A6E8-447B5281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A8B7-E4BE-4080-9C70-9178FA4A5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D9E0F-0860-4127-B2C3-7EDABB2F7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985A-B694-4F80-8758-DA3E4E70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40945-6F8E-4032-B97F-57CE31CC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B7F60-556B-404B-94CF-8D53307E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38A3-A277-45F3-BE50-1CD5E27A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B85DA-EB85-4FC8-9D6A-51E8708F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12A66-B030-4115-92D1-F5BB3F66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CCE7B-81CD-49AD-AA33-D6123F543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9F6BD-6DD2-4CA5-845E-1883CE379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31149-80C8-4D84-B5CC-C2A3162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E4A7B-A729-45F7-B351-09BEF86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FA3C8-3DF5-4566-B55B-AEBD2EDA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6582-B5C4-4C74-A22A-30439135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162CA-99D0-4563-B7C2-90FB4E2F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4636F-FBDE-4EA3-916A-B104F2A6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D6EAB-40AD-4969-9AFB-B9D0E48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4EF94-F377-4648-A013-599F28F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EB831-E739-49E3-90FF-20CA39B6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0DD1A-BF96-4AAF-8181-40E6120A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DC27-2EE4-44FA-8549-4F358F49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19AE-4BB3-4372-A9B0-893CB5DE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B3407-70A7-4676-A430-F8AD9DFD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307FF-B4D1-4525-84CD-6E6486B1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40C7-34A1-4112-AB98-BFEF4F77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247F-799F-4DA0-AA2C-520D22F9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3478-90B9-4EAD-B388-BD436692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DB20D-5446-4048-AD30-B675AAB01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E199-8BF6-43B3-ADFD-1B2D065F2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1328-BBA8-4C44-89ED-1315051A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086B-449F-4773-8A63-4D873591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1D27-C77D-41F9-AAFB-DD13CDBE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BC172-326F-4D69-B9CC-389D645B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53FB-8BDA-426F-84CB-53AA8B71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C974-0332-4276-9617-B2ED9955A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D9E2-DB4B-4D64-8BEB-FBAC6750DB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71B78-9452-4CFB-8D1F-2366AC124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CE18-7100-4499-86EC-8A7A6A890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023C-DF03-42F1-8106-8671DA1D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D26E-A4B4-44DC-AF37-0721376F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76505-8BB8-493C-9333-263C1ADF0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16B6-E74E-4D5E-A4C9-65B712CE5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the next slide you will answer a question.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72692-0C0B-4C62-A598-9B992A75B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F0E5-615F-4DC0-8980-D31470A8A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Someone’s first computer program will likely print what message?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3CB5F-5B95-4D0E-A35F-85C8639BA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98957-7255-4AF2-9FE7-51BFD7BF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047512D-2E66-44A6-8DB2-D81F40310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D0782-C7AA-4D2C-8D2E-81E26D699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Which task are </a:t>
            </a:r>
            <a:r>
              <a:rPr lang="en-US"/>
              <a:t>you doing now?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2E15AF-8F4E-42BA-A9B9-B68169A75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</vt:lpstr>
      <vt:lpstr>In the next slide you will answer a question.</vt:lpstr>
      <vt:lpstr>Someone’s first computer program will likely print what message?</vt:lpstr>
      <vt:lpstr>Task 2</vt:lpstr>
      <vt:lpstr>Which task are you doing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Parker, Jacob</dc:creator>
  <cp:lastModifiedBy>Parker, Jacob</cp:lastModifiedBy>
  <cp:revision>2</cp:revision>
  <dcterms:created xsi:type="dcterms:W3CDTF">2022-08-24T16:41:14Z</dcterms:created>
  <dcterms:modified xsi:type="dcterms:W3CDTF">2022-09-06T20:56:40Z</dcterms:modified>
</cp:coreProperties>
</file>