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CF64-CD2E-46E8-9C00-54C456E48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21A4B-AE12-44B4-AD87-76D89DF3F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8A62-5E2A-41A9-9BA8-6800AE20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52D9-87AD-4FFD-A195-FBCA0EB9D6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953D1-D157-4326-A787-B986189F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DDA91-3FA7-45AF-AC6E-4365A7B3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F59C-3534-454A-98FB-F2C3264C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40A9-9715-46FA-B99D-395F1884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559C5-EEE9-409B-922D-205112E0C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36899-FF1D-46E0-83C3-875804FB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52D9-87AD-4FFD-A195-FBCA0EB9D6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EBB08-D795-49D5-8377-401FE7BE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0EDE2-9C23-4AC1-93E5-5D2F35B0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F59C-3534-454A-98FB-F2C3264C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3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5D1A0-51F5-4A0B-B2FA-C4C2F7DF9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202E8-19AF-48BE-95B9-420910296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70C3-DC49-40D1-987F-E8E72977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52D9-87AD-4FFD-A195-FBCA0EB9D6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0350-01E6-4E53-AD7B-7B649593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4A09-3327-4108-A8F6-EF34263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F59C-3534-454A-98FB-F2C3264C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1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D19F-A1D6-4E02-89C4-7306DB06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3284-9911-449A-AC64-2AC00BB4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113B5-3925-4F2A-8A71-A7921ABA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52D9-87AD-4FFD-A195-FBCA0EB9D6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1E36-3D57-412C-A384-D10D2857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C8CE-E0C3-4F8E-A45D-D3C16B0E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F59C-3534-454A-98FB-F2C3264C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432F-024C-4B02-8C7A-FDCEF0BE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4BA72-82EF-4638-A7CC-3BB93B560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C847-EBF6-4073-8393-CC86690C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52D9-87AD-4FFD-A195-FBCA0EB9D6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1E5C-FC2C-4146-A4CC-B221AA44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7CEE-6926-42A1-B748-A23B3B20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F59C-3534-454A-98FB-F2C3264C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7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A8DA-889B-45C3-9F41-B7E69E8F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D355-C982-4AFD-A1D0-B81DCB0B6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7FBF0-782B-4DFA-A8B4-BE52A873A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91F3B-FBA8-4107-BF35-1BCFAB08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52D9-87AD-4FFD-A195-FBCA0EB9D6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97D91-8C2E-4116-A5D4-3E95B9B2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41EDF-995B-4101-B057-0F6F6776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F59C-3534-454A-98FB-F2C3264C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8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9626-9D36-4A28-A8FC-B1D82480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76EB0-3509-44BD-9895-151BB46D2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C6329-C456-4A89-A667-1331C6F7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657FA-2B12-4188-BAA6-8C34AB77A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71B35-CD39-4942-A6F9-534A9F37C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3C666-9C71-4D76-AD3E-B0728B10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52D9-87AD-4FFD-A195-FBCA0EB9D6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BF220-A5FF-4983-B2F5-A228101D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2793E-D387-4FEF-AFEB-8BD02CB5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F59C-3534-454A-98FB-F2C3264C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9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4AF4-94DD-474A-8337-450D37AB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6E03A-A445-46AB-A634-03A856AF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52D9-87AD-4FFD-A195-FBCA0EB9D6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B7C0C-AC1E-498C-A526-DA191735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EA973-7502-4FAE-B483-2BFFB354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F59C-3534-454A-98FB-F2C3264C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4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95A1F-14AE-4676-8E4C-A78794F8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52D9-87AD-4FFD-A195-FBCA0EB9D6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2A71D-0C3B-43CC-9DAD-15FBA49F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7EEF5-57D4-4C35-A74B-F3281547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F59C-3534-454A-98FB-F2C3264C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2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0FAD-3AF4-44F7-BBB1-33B8AA72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CA63-0BB1-4C83-B130-FAA2A516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EEA3B-155F-468B-9007-B07BCF29A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E03FA-0DC9-469B-90F0-A9205160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52D9-87AD-4FFD-A195-FBCA0EB9D6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4D92F-1DF6-4137-A336-6E50F6A9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DB437-49B0-4610-9C9C-5DA10AEE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F59C-3534-454A-98FB-F2C3264C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5F62-DB9C-484A-ABAD-C5211644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58CD5-753C-4DF8-B18C-BF3820B4C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A6E92-4D4D-4BFE-B8D3-96B86A40D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67203-9D2C-4508-AEBC-CF3A72A3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52D9-87AD-4FFD-A195-FBCA0EB9D6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31666-F5AC-44C2-9DD7-A990AE58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59B17-7D2D-4AFB-AF2F-2A76FDFE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F59C-3534-454A-98FB-F2C3264C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E68AF-041C-4017-9F0F-B29A255B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DF926-1733-4129-B416-F2CC27084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F34C-C053-42A6-8B94-80771E730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52D9-87AD-4FFD-A195-FBCA0EB9D6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9708-5374-418F-85F5-BA5AFE689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F484-9A51-4128-A024-3181808C4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F59C-3534-454A-98FB-F2C3264C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2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7F16-8650-4D60-8D04-AB5444081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98D31-A101-4CBC-889D-F5DC8DC84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D8D6A-B91C-4439-AF5E-EAE911F8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909"/>
            <a:ext cx="12192000" cy="62901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D4284-A34E-4DC7-95C7-9B56D6F6447D}"/>
              </a:ext>
            </a:extLst>
          </p:cNvPr>
          <p:cNvSpPr/>
          <p:nvPr/>
        </p:nvSpPr>
        <p:spPr>
          <a:xfrm>
            <a:off x="1003177" y="949911"/>
            <a:ext cx="790112" cy="346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FD0B3-EC9F-4215-A04A-35C921B3CDFF}"/>
              </a:ext>
            </a:extLst>
          </p:cNvPr>
          <p:cNvSpPr/>
          <p:nvPr/>
        </p:nvSpPr>
        <p:spPr>
          <a:xfrm>
            <a:off x="9499107" y="949911"/>
            <a:ext cx="710213" cy="417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E59DA2-AD6E-49E3-83AE-CFD7B7D7A4D8}"/>
              </a:ext>
            </a:extLst>
          </p:cNvPr>
          <p:cNvCxnSpPr/>
          <p:nvPr/>
        </p:nvCxnSpPr>
        <p:spPr>
          <a:xfrm>
            <a:off x="1793289" y="1296140"/>
            <a:ext cx="5723138" cy="2769833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7E950-3FC2-43C6-9A4C-61524E75767E}"/>
              </a:ext>
            </a:extLst>
          </p:cNvPr>
          <p:cNvCxnSpPr/>
          <p:nvPr/>
        </p:nvCxnSpPr>
        <p:spPr>
          <a:xfrm flipH="1">
            <a:off x="7516427" y="1367161"/>
            <a:ext cx="2195744" cy="2698812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231F86-9084-45FC-9459-6E15D19CEC58}"/>
              </a:ext>
            </a:extLst>
          </p:cNvPr>
          <p:cNvSpPr txBox="1"/>
          <p:nvPr/>
        </p:nvSpPr>
        <p:spPr>
          <a:xfrm>
            <a:off x="8091996" y="3602038"/>
            <a:ext cx="32403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50%</a:t>
            </a:r>
          </a:p>
          <a:p>
            <a:r>
              <a:rPr lang="en-US" dirty="0"/>
              <a:t>customers acquired in December 2010 are still active 11 months later</a:t>
            </a:r>
          </a:p>
        </p:txBody>
      </p:sp>
    </p:spTree>
    <p:extLst>
      <p:ext uri="{BB962C8B-B14F-4D97-AF65-F5344CB8AC3E}">
        <p14:creationId xmlns:p14="http://schemas.microsoft.com/office/powerpoint/2010/main" val="374592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4BDFD-7D93-4B24-AB9C-A2122AAAD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176A0C-74B1-4360-A995-4279FD545717}"/>
              </a:ext>
            </a:extLst>
          </p:cNvPr>
          <p:cNvSpPr/>
          <p:nvPr/>
        </p:nvSpPr>
        <p:spPr>
          <a:xfrm>
            <a:off x="1020932" y="754602"/>
            <a:ext cx="754602" cy="4083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DAE548-3F86-4650-8A86-29B7ACC20280}"/>
              </a:ext>
            </a:extLst>
          </p:cNvPr>
          <p:cNvSpPr/>
          <p:nvPr/>
        </p:nvSpPr>
        <p:spPr>
          <a:xfrm>
            <a:off x="9472474" y="754602"/>
            <a:ext cx="674703" cy="4083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387348-EDFB-4F05-B27D-88120E09C8B0}"/>
              </a:ext>
            </a:extLst>
          </p:cNvPr>
          <p:cNvCxnSpPr/>
          <p:nvPr/>
        </p:nvCxnSpPr>
        <p:spPr>
          <a:xfrm>
            <a:off x="1775534" y="1091953"/>
            <a:ext cx="6090082" cy="2689934"/>
          </a:xfrm>
          <a:prstGeom prst="line">
            <a:avLst/>
          </a:prstGeom>
          <a:ln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B0A558-83B0-49EE-B52D-185ABDF88D95}"/>
              </a:ext>
            </a:extLst>
          </p:cNvPr>
          <p:cNvCxnSpPr>
            <a:cxnSpLocks/>
          </p:cNvCxnSpPr>
          <p:nvPr/>
        </p:nvCxnSpPr>
        <p:spPr>
          <a:xfrm flipH="1">
            <a:off x="7847860" y="1162975"/>
            <a:ext cx="1793290" cy="2610035"/>
          </a:xfrm>
          <a:prstGeom prst="line">
            <a:avLst/>
          </a:prstGeom>
          <a:ln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EE2B25-0C66-4013-9774-63D7CF6F3720}"/>
              </a:ext>
            </a:extLst>
          </p:cNvPr>
          <p:cNvSpPr txBox="1"/>
          <p:nvPr/>
        </p:nvSpPr>
        <p:spPr>
          <a:xfrm>
            <a:off x="7865616" y="3602038"/>
            <a:ext cx="34667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</a:rPr>
              <a:t>50%</a:t>
            </a:r>
          </a:p>
          <a:p>
            <a:r>
              <a:rPr lang="en-US" dirty="0"/>
              <a:t>of customers acquired in December 2010 were still active 11 months later</a:t>
            </a:r>
          </a:p>
        </p:txBody>
      </p:sp>
    </p:spTree>
    <p:extLst>
      <p:ext uri="{BB962C8B-B14F-4D97-AF65-F5344CB8AC3E}">
        <p14:creationId xmlns:p14="http://schemas.microsoft.com/office/powerpoint/2010/main" val="175690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813E-EFB0-4C85-951E-BA2033A9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A/B Testing</a:t>
            </a:r>
          </a:p>
        </p:txBody>
      </p:sp>
      <p:pic>
        <p:nvPicPr>
          <p:cNvPr id="5" name="Content Placeholder 4" descr="List with solid fill">
            <a:extLst>
              <a:ext uri="{FF2B5EF4-FFF2-40B4-BE49-F238E27FC236}">
                <a16:creationId xmlns:a16="http://schemas.microsoft.com/office/drawing/2014/main" id="{094D7815-6F2B-41BE-A9F5-E8527FE5B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993" y="1862696"/>
            <a:ext cx="1785892" cy="1785892"/>
          </a:xfrm>
        </p:spPr>
      </p:pic>
      <p:pic>
        <p:nvPicPr>
          <p:cNvPr id="7" name="Graphic 6" descr="List with solid fill">
            <a:extLst>
              <a:ext uri="{FF2B5EF4-FFF2-40B4-BE49-F238E27FC236}">
                <a16:creationId xmlns:a16="http://schemas.microsoft.com/office/drawing/2014/main" id="{89B2C8B4-2569-46E6-B4F3-03E694C83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5171" y="1862696"/>
            <a:ext cx="1785892" cy="1785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510EA-06D0-4225-BC8B-14DDE33F00CC}"/>
              </a:ext>
            </a:extLst>
          </p:cNvPr>
          <p:cNvSpPr txBox="1"/>
          <p:nvPr/>
        </p:nvSpPr>
        <p:spPr>
          <a:xfrm>
            <a:off x="2646194" y="3648588"/>
            <a:ext cx="1785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Variation 1</a:t>
            </a:r>
          </a:p>
          <a:p>
            <a:endParaRPr lang="en-US" dirty="0"/>
          </a:p>
          <a:p>
            <a:r>
              <a:rPr lang="en-US" dirty="0"/>
              <a:t>Conversion 12%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08CA4-48A3-4DDA-AC85-680352218929}"/>
              </a:ext>
            </a:extLst>
          </p:cNvPr>
          <p:cNvSpPr txBox="1"/>
          <p:nvPr/>
        </p:nvSpPr>
        <p:spPr>
          <a:xfrm>
            <a:off x="7223372" y="3648588"/>
            <a:ext cx="1785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Variation 2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Conversion 11%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E63B1-6285-482C-8F7E-A6CDE6C78E5B}"/>
              </a:ext>
            </a:extLst>
          </p:cNvPr>
          <p:cNvSpPr txBox="1"/>
          <p:nvPr/>
        </p:nvSpPr>
        <p:spPr>
          <a:xfrm>
            <a:off x="4989250" y="2476870"/>
            <a:ext cx="790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VS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1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14556</TotalTime>
  <Words>42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A/B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2022-12-21T20:27:42Z</dcterms:created>
  <dcterms:modified xsi:type="dcterms:W3CDTF">2022-12-31T23:04:05Z</dcterms:modified>
</cp:coreProperties>
</file>