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56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0AF42B6-58BD-4A45-9400-FDA7EAAA4B24}" type="datetimeFigureOut">
              <a:rPr lang="en-US" smtClean="0"/>
              <a:t>01/18/2018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30957CC-0DF3-4EB1-B13E-27450EAB39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0541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42B6-58BD-4A45-9400-FDA7EAAA4B24}" type="datetimeFigureOut">
              <a:rPr lang="en-US" smtClean="0"/>
              <a:t>01/18/2018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57CC-0DF3-4EB1-B13E-27450EAB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2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42B6-58BD-4A45-9400-FDA7EAAA4B24}" type="datetimeFigureOut">
              <a:rPr lang="en-US" smtClean="0"/>
              <a:t>01/18/2018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57CC-0DF3-4EB1-B13E-27450EAB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42B6-58BD-4A45-9400-FDA7EAAA4B24}" type="datetimeFigureOut">
              <a:rPr lang="en-US" smtClean="0"/>
              <a:t>01/18/2018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57CC-0DF3-4EB1-B13E-27450EAB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6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42B6-58BD-4A45-9400-FDA7EAAA4B24}" type="datetimeFigureOut">
              <a:rPr lang="en-US" smtClean="0"/>
              <a:t>01/18/2018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57CC-0DF3-4EB1-B13E-27450EAB39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191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42B6-58BD-4A45-9400-FDA7EAAA4B24}" type="datetimeFigureOut">
              <a:rPr lang="en-US" smtClean="0"/>
              <a:t>01/18/2018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57CC-0DF3-4EB1-B13E-27450EAB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0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42B6-58BD-4A45-9400-FDA7EAAA4B24}" type="datetimeFigureOut">
              <a:rPr lang="en-US" smtClean="0"/>
              <a:t>01/18/2018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57CC-0DF3-4EB1-B13E-27450EAB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1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42B6-58BD-4A45-9400-FDA7EAAA4B24}" type="datetimeFigureOut">
              <a:rPr lang="en-US" smtClean="0"/>
              <a:t>01/18/2018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57CC-0DF3-4EB1-B13E-27450EAB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9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42B6-58BD-4A45-9400-FDA7EAAA4B24}" type="datetimeFigureOut">
              <a:rPr lang="en-US" smtClean="0"/>
              <a:t>01/18/2018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57CC-0DF3-4EB1-B13E-27450EAB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8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42B6-58BD-4A45-9400-FDA7EAAA4B24}" type="datetimeFigureOut">
              <a:rPr lang="en-US" smtClean="0"/>
              <a:t>01/18/2018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57CC-0DF3-4EB1-B13E-27450EAB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0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42B6-58BD-4A45-9400-FDA7EAAA4B24}" type="datetimeFigureOut">
              <a:rPr lang="en-US" smtClean="0"/>
              <a:t>01/18/2018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57CC-0DF3-4EB1-B13E-27450EAB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7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0AF42B6-58BD-4A45-9400-FDA7EAAA4B24}" type="datetimeFigureOut">
              <a:rPr lang="en-US" smtClean="0"/>
              <a:t>01/18/2018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30957CC-0DF3-4EB1-B13E-27450EAB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3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Analysis Cap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Baboun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01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Species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Species_info.csv</a:t>
            </a:r>
          </a:p>
          <a:p>
            <a:pPr lvl="1"/>
            <a:r>
              <a:rPr lang="en-US" dirty="0" smtClean="0"/>
              <a:t>Raw file including species information</a:t>
            </a:r>
          </a:p>
          <a:p>
            <a:pPr lvl="1"/>
            <a:r>
              <a:rPr lang="en-US" dirty="0" smtClean="0"/>
              <a:t>Contains strings only</a:t>
            </a:r>
          </a:p>
          <a:p>
            <a:pPr lvl="1"/>
            <a:r>
              <a:rPr lang="en-US" dirty="0" smtClean="0"/>
              <a:t>Contains 5824 rows and 4 columns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Endangered Species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Summed and grouped species by status (endangered, in recovery …)</a:t>
            </a:r>
          </a:p>
          <a:p>
            <a:r>
              <a:rPr lang="en-US" dirty="0" smtClean="0"/>
              <a:t>Identified species that need no intervention</a:t>
            </a:r>
          </a:p>
          <a:p>
            <a:r>
              <a:rPr lang="en-US" dirty="0" smtClean="0"/>
              <a:t>Plotted a bar chart to provide a visual for number of species split by status</a:t>
            </a:r>
          </a:p>
          <a:p>
            <a:r>
              <a:rPr lang="en-US" dirty="0" smtClean="0"/>
              <a:t>Identified species category and calculated the numbers of protected vs unprotected species by category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0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Mammals are the highest more likely to become endangered, while </a:t>
            </a:r>
            <a:r>
              <a:rPr lang="en-US" dirty="0" err="1" smtClean="0"/>
              <a:t>Vacular</a:t>
            </a:r>
            <a:r>
              <a:rPr lang="en-US" dirty="0" smtClean="0"/>
              <a:t> Plants are the least</a:t>
            </a:r>
          </a:p>
          <a:p>
            <a:r>
              <a:rPr lang="en-US" dirty="0" smtClean="0"/>
              <a:t>The difference between the likeliness to become endangered between mammals and birds is high (low Chi square </a:t>
            </a:r>
            <a:r>
              <a:rPr lang="en-US" dirty="0" err="1" smtClean="0"/>
              <a:t>val</a:t>
            </a:r>
            <a:r>
              <a:rPr lang="en-US" dirty="0" smtClean="0"/>
              <a:t>), lower with fish and reptiles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6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Yellowstone park has most sheep observations, Great Smokey has the least</a:t>
            </a:r>
          </a:p>
          <a:p>
            <a:r>
              <a:rPr lang="en-US" dirty="0" smtClean="0"/>
              <a:t>We need a sample size of 520 sheep to determine with 90% confidence if the program implemented was able to lower the disease percentage from 15% to 10% at Bryce National Park</a:t>
            </a:r>
          </a:p>
          <a:p>
            <a:r>
              <a:rPr lang="en-US" dirty="0" smtClean="0"/>
              <a:t>We need a total of about 2 weeks to collect the sample size data if we collect data simultaneously from all parks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76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933074"/>
            <a:ext cx="11682155" cy="495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5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2450"/>
            <a:ext cx="11956547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0338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22</TotalTime>
  <Words>183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Data Analysis Cap</vt:lpstr>
      <vt:lpstr>Species File</vt:lpstr>
      <vt:lpstr>Endangered Species</vt:lpstr>
      <vt:lpstr>Recommendations</vt:lpstr>
      <vt:lpstr>Sheep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Baboun</dc:creator>
  <cp:lastModifiedBy>Jacob Baboun</cp:lastModifiedBy>
  <cp:revision>4</cp:revision>
  <dcterms:created xsi:type="dcterms:W3CDTF">2018-01-19T01:31:17Z</dcterms:created>
  <dcterms:modified xsi:type="dcterms:W3CDTF">2018-01-19T01:54:04Z</dcterms:modified>
</cp:coreProperties>
</file>