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051DE-6AC2-4C12-8183-AC08852828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C88741-8E61-45CB-80C0-6D3EC47CFFA6}">
      <dgm:prSet phldrT="[Text]"/>
      <dgm:spPr/>
      <dgm:t>
        <a:bodyPr/>
        <a:lstStyle/>
        <a:p>
          <a:r>
            <a:rPr lang="en-IN" dirty="0"/>
            <a:t>Continents</a:t>
          </a:r>
        </a:p>
      </dgm:t>
    </dgm:pt>
    <dgm:pt modelId="{49717ECD-1BC5-4FB6-AB84-438DD5ACBBC4}" type="parTrans" cxnId="{EA6C8ED8-4187-4DC4-9805-81B6DEC29AD8}">
      <dgm:prSet/>
      <dgm:spPr/>
      <dgm:t>
        <a:bodyPr/>
        <a:lstStyle/>
        <a:p>
          <a:endParaRPr lang="en-IN"/>
        </a:p>
      </dgm:t>
    </dgm:pt>
    <dgm:pt modelId="{A69EA10D-575E-4BD2-9730-C48A4359BCFF}" type="sibTrans" cxnId="{EA6C8ED8-4187-4DC4-9805-81B6DEC29AD8}">
      <dgm:prSet/>
      <dgm:spPr/>
      <dgm:t>
        <a:bodyPr/>
        <a:lstStyle/>
        <a:p>
          <a:endParaRPr lang="en-IN"/>
        </a:p>
      </dgm:t>
    </dgm:pt>
    <dgm:pt modelId="{33A3D9B1-0A7D-42BE-9C3D-142CB50A59A9}">
      <dgm:prSet phldrT="[Text]"/>
      <dgm:spPr/>
      <dgm:t>
        <a:bodyPr/>
        <a:lstStyle/>
        <a:p>
          <a:r>
            <a:rPr lang="en-IN" dirty="0"/>
            <a:t>id (PK)</a:t>
          </a:r>
        </a:p>
      </dgm:t>
    </dgm:pt>
    <dgm:pt modelId="{9739BC45-4FA6-41CD-ADC6-7DB607F77F47}" type="parTrans" cxnId="{8EB8E424-55D8-444E-A68F-ADCD9BA3D784}">
      <dgm:prSet/>
      <dgm:spPr/>
      <dgm:t>
        <a:bodyPr/>
        <a:lstStyle/>
        <a:p>
          <a:endParaRPr lang="en-IN"/>
        </a:p>
      </dgm:t>
    </dgm:pt>
    <dgm:pt modelId="{4EE8AE0E-589B-4945-AE0A-F4CB499C33BD}" type="sibTrans" cxnId="{8EB8E424-55D8-444E-A68F-ADCD9BA3D784}">
      <dgm:prSet/>
      <dgm:spPr/>
      <dgm:t>
        <a:bodyPr/>
        <a:lstStyle/>
        <a:p>
          <a:endParaRPr lang="en-IN"/>
        </a:p>
      </dgm:t>
    </dgm:pt>
    <dgm:pt modelId="{CABAEC48-D7CA-480A-8F40-24E8206F2B64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D74C8895-17F4-4415-B5BE-B82457D9344C}" type="parTrans" cxnId="{EB912A5D-751B-4F4D-95EA-5A5494E478A6}">
      <dgm:prSet/>
      <dgm:spPr/>
      <dgm:t>
        <a:bodyPr/>
        <a:lstStyle/>
        <a:p>
          <a:endParaRPr lang="en-IN"/>
        </a:p>
      </dgm:t>
    </dgm:pt>
    <dgm:pt modelId="{63D35077-C273-46CA-96D6-F3813E281A9E}" type="sibTrans" cxnId="{EB912A5D-751B-4F4D-95EA-5A5494E478A6}">
      <dgm:prSet/>
      <dgm:spPr/>
      <dgm:t>
        <a:bodyPr/>
        <a:lstStyle/>
        <a:p>
          <a:endParaRPr lang="en-IN"/>
        </a:p>
      </dgm:t>
    </dgm:pt>
    <dgm:pt modelId="{8C1AE02D-E141-4D2D-9896-9DDC2C983419}">
      <dgm:prSet phldrT="[Text]"/>
      <dgm:spPr/>
      <dgm:t>
        <a:bodyPr/>
        <a:lstStyle/>
        <a:p>
          <a:r>
            <a:rPr lang="en-IN" dirty="0"/>
            <a:t>Countries</a:t>
          </a:r>
        </a:p>
      </dgm:t>
    </dgm:pt>
    <dgm:pt modelId="{07778E9B-3105-4A52-8E67-F3F8792716CF}" type="parTrans" cxnId="{B7290290-AA27-4922-9E1F-4680121AB3C2}">
      <dgm:prSet/>
      <dgm:spPr/>
      <dgm:t>
        <a:bodyPr/>
        <a:lstStyle/>
        <a:p>
          <a:endParaRPr lang="en-IN"/>
        </a:p>
      </dgm:t>
    </dgm:pt>
    <dgm:pt modelId="{1D07752F-7F3B-4CF0-9873-2F8B6CA22219}" type="sibTrans" cxnId="{B7290290-AA27-4922-9E1F-4680121AB3C2}">
      <dgm:prSet/>
      <dgm:spPr/>
      <dgm:t>
        <a:bodyPr/>
        <a:lstStyle/>
        <a:p>
          <a:endParaRPr lang="en-IN"/>
        </a:p>
      </dgm:t>
    </dgm:pt>
    <dgm:pt modelId="{0273410E-4D6D-40E7-8706-BB490A05DAF4}">
      <dgm:prSet phldrT="[Text]"/>
      <dgm:spPr/>
      <dgm:t>
        <a:bodyPr/>
        <a:lstStyle/>
        <a:p>
          <a:r>
            <a:rPr lang="en-IN" dirty="0"/>
            <a:t>id (PK)</a:t>
          </a:r>
        </a:p>
      </dgm:t>
    </dgm:pt>
    <dgm:pt modelId="{FBAB4403-4629-46BC-9A4E-1975A9A69A90}" type="parTrans" cxnId="{87529132-73BD-401E-9913-E6594EAD9ABC}">
      <dgm:prSet/>
      <dgm:spPr/>
      <dgm:t>
        <a:bodyPr/>
        <a:lstStyle/>
        <a:p>
          <a:endParaRPr lang="en-IN"/>
        </a:p>
      </dgm:t>
    </dgm:pt>
    <dgm:pt modelId="{16EC4EA9-6CC7-4306-AF09-CA5B7244F84C}" type="sibTrans" cxnId="{87529132-73BD-401E-9913-E6594EAD9ABC}">
      <dgm:prSet/>
      <dgm:spPr/>
      <dgm:t>
        <a:bodyPr/>
        <a:lstStyle/>
        <a:p>
          <a:endParaRPr lang="en-IN"/>
        </a:p>
      </dgm:t>
    </dgm:pt>
    <dgm:pt modelId="{68893EF2-439E-4CB5-B6A5-36697D850F3A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0F82DE45-0B2C-49D2-95F2-1285A9CF4E7A}" type="parTrans" cxnId="{2E5DE588-4F88-465C-AC50-B934E7DE68B0}">
      <dgm:prSet/>
      <dgm:spPr/>
      <dgm:t>
        <a:bodyPr/>
        <a:lstStyle/>
        <a:p>
          <a:endParaRPr lang="en-IN"/>
        </a:p>
      </dgm:t>
    </dgm:pt>
    <dgm:pt modelId="{1F9B52B3-B3E5-412E-A31C-E8691C5FEC8A}" type="sibTrans" cxnId="{2E5DE588-4F88-465C-AC50-B934E7DE68B0}">
      <dgm:prSet/>
      <dgm:spPr/>
      <dgm:t>
        <a:bodyPr/>
        <a:lstStyle/>
        <a:p>
          <a:endParaRPr lang="en-IN"/>
        </a:p>
      </dgm:t>
    </dgm:pt>
    <dgm:pt modelId="{9998B82F-15B6-4DD4-AAA5-DA78F1CA6940}">
      <dgm:prSet phldrT="[Text]"/>
      <dgm:spPr/>
      <dgm:t>
        <a:bodyPr/>
        <a:lstStyle/>
        <a:p>
          <a:r>
            <a:rPr lang="en-IN" dirty="0"/>
            <a:t>Destinations</a:t>
          </a:r>
        </a:p>
      </dgm:t>
    </dgm:pt>
    <dgm:pt modelId="{54CB1439-7858-4863-A796-DF67B4778511}" type="parTrans" cxnId="{232BE1B1-117C-4E47-82F7-FC7DDA6A179D}">
      <dgm:prSet/>
      <dgm:spPr/>
      <dgm:t>
        <a:bodyPr/>
        <a:lstStyle/>
        <a:p>
          <a:endParaRPr lang="en-IN"/>
        </a:p>
      </dgm:t>
    </dgm:pt>
    <dgm:pt modelId="{7A7E73DD-FE94-4128-B009-F4C6F13A3C05}" type="sibTrans" cxnId="{232BE1B1-117C-4E47-82F7-FC7DDA6A179D}">
      <dgm:prSet/>
      <dgm:spPr/>
      <dgm:t>
        <a:bodyPr/>
        <a:lstStyle/>
        <a:p>
          <a:endParaRPr lang="en-IN"/>
        </a:p>
      </dgm:t>
    </dgm:pt>
    <dgm:pt modelId="{8BF1762D-75A8-4389-AC32-EF113B976BE3}">
      <dgm:prSet phldrT="[Text]"/>
      <dgm:spPr/>
      <dgm:t>
        <a:bodyPr/>
        <a:lstStyle/>
        <a:p>
          <a:r>
            <a:rPr lang="en-IN" dirty="0"/>
            <a:t>id (PK)</a:t>
          </a:r>
        </a:p>
      </dgm:t>
    </dgm:pt>
    <dgm:pt modelId="{05B24551-BBE2-41DE-A109-7E0B8C8E1491}" type="parTrans" cxnId="{257B07EF-EDD5-404E-91E8-883027541835}">
      <dgm:prSet/>
      <dgm:spPr/>
      <dgm:t>
        <a:bodyPr/>
        <a:lstStyle/>
        <a:p>
          <a:endParaRPr lang="en-IN"/>
        </a:p>
      </dgm:t>
    </dgm:pt>
    <dgm:pt modelId="{5FEE30D2-F981-4DD3-AC51-6CA5F1A7B507}" type="sibTrans" cxnId="{257B07EF-EDD5-404E-91E8-883027541835}">
      <dgm:prSet/>
      <dgm:spPr/>
      <dgm:t>
        <a:bodyPr/>
        <a:lstStyle/>
        <a:p>
          <a:endParaRPr lang="en-IN"/>
        </a:p>
      </dgm:t>
    </dgm:pt>
    <dgm:pt modelId="{9A588777-0FF4-4EE6-9A53-37ADCAF573B6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64F20770-38E1-4818-8DD8-E8E2F41B7469}" type="parTrans" cxnId="{F0FE0889-1FFB-47B1-B859-4E05B9B1608F}">
      <dgm:prSet/>
      <dgm:spPr/>
      <dgm:t>
        <a:bodyPr/>
        <a:lstStyle/>
        <a:p>
          <a:endParaRPr lang="en-IN"/>
        </a:p>
      </dgm:t>
    </dgm:pt>
    <dgm:pt modelId="{E5E0CCD7-1873-408E-AE4B-4A206C38DD6B}" type="sibTrans" cxnId="{F0FE0889-1FFB-47B1-B859-4E05B9B1608F}">
      <dgm:prSet/>
      <dgm:spPr/>
      <dgm:t>
        <a:bodyPr/>
        <a:lstStyle/>
        <a:p>
          <a:endParaRPr lang="en-IN"/>
        </a:p>
      </dgm:t>
    </dgm:pt>
    <dgm:pt modelId="{2C355AB6-1334-4AAF-822A-288C5389A39A}">
      <dgm:prSet phldrT="[Text]"/>
      <dgm:spPr/>
      <dgm:t>
        <a:bodyPr/>
        <a:lstStyle/>
        <a:p>
          <a:r>
            <a:rPr lang="en-IN" dirty="0"/>
            <a:t>Attractions</a:t>
          </a:r>
        </a:p>
      </dgm:t>
    </dgm:pt>
    <dgm:pt modelId="{59C42454-6D14-4DA1-B823-663D8378EE75}" type="parTrans" cxnId="{595BDF65-E72E-421F-AAD9-143F91BA8B39}">
      <dgm:prSet/>
      <dgm:spPr/>
      <dgm:t>
        <a:bodyPr/>
        <a:lstStyle/>
        <a:p>
          <a:endParaRPr lang="en-IN"/>
        </a:p>
      </dgm:t>
    </dgm:pt>
    <dgm:pt modelId="{21D42DC8-5B11-4BDB-A8B3-234ABB2E1AE6}" type="sibTrans" cxnId="{595BDF65-E72E-421F-AAD9-143F91BA8B39}">
      <dgm:prSet/>
      <dgm:spPr/>
      <dgm:t>
        <a:bodyPr/>
        <a:lstStyle/>
        <a:p>
          <a:endParaRPr lang="en-IN"/>
        </a:p>
      </dgm:t>
    </dgm:pt>
    <dgm:pt modelId="{4D112504-9030-4598-B67D-DDD7316A4B05}">
      <dgm:prSet phldrT="[Text]"/>
      <dgm:spPr/>
      <dgm:t>
        <a:bodyPr/>
        <a:lstStyle/>
        <a:p>
          <a:r>
            <a:rPr lang="en-IN" dirty="0"/>
            <a:t>Itineraries</a:t>
          </a:r>
        </a:p>
      </dgm:t>
    </dgm:pt>
    <dgm:pt modelId="{868E88FD-47C8-47F4-91C1-C31860E0F1D0}" type="parTrans" cxnId="{2C8F93A5-E900-4020-B596-146586F83101}">
      <dgm:prSet/>
      <dgm:spPr/>
      <dgm:t>
        <a:bodyPr/>
        <a:lstStyle/>
        <a:p>
          <a:endParaRPr lang="en-IN"/>
        </a:p>
      </dgm:t>
    </dgm:pt>
    <dgm:pt modelId="{98AFF37B-E8C3-4386-B4CD-9611A2754001}" type="sibTrans" cxnId="{2C8F93A5-E900-4020-B596-146586F83101}">
      <dgm:prSet/>
      <dgm:spPr/>
      <dgm:t>
        <a:bodyPr/>
        <a:lstStyle/>
        <a:p>
          <a:endParaRPr lang="en-IN"/>
        </a:p>
      </dgm:t>
    </dgm:pt>
    <dgm:pt modelId="{9A6F0434-80BD-4B6A-959A-81ABC22C9551}">
      <dgm:prSet phldrT="[Text]"/>
      <dgm:spPr/>
      <dgm:t>
        <a:bodyPr/>
        <a:lstStyle/>
        <a:p>
          <a:r>
            <a:rPr lang="en-IN" dirty="0"/>
            <a:t>id (PK)</a:t>
          </a:r>
        </a:p>
      </dgm:t>
    </dgm:pt>
    <dgm:pt modelId="{9C4B5E08-E557-44A2-B14D-B2ACD306EF92}" type="parTrans" cxnId="{B9D33465-9D3D-4A09-8898-B320A69E4A12}">
      <dgm:prSet/>
      <dgm:spPr/>
      <dgm:t>
        <a:bodyPr/>
        <a:lstStyle/>
        <a:p>
          <a:endParaRPr lang="en-IN"/>
        </a:p>
      </dgm:t>
    </dgm:pt>
    <dgm:pt modelId="{89243A17-BE50-42EF-9557-0BB16D626723}" type="sibTrans" cxnId="{B9D33465-9D3D-4A09-8898-B320A69E4A12}">
      <dgm:prSet/>
      <dgm:spPr/>
      <dgm:t>
        <a:bodyPr/>
        <a:lstStyle/>
        <a:p>
          <a:endParaRPr lang="en-IN"/>
        </a:p>
      </dgm:t>
    </dgm:pt>
    <dgm:pt modelId="{79D789FB-94AD-40A9-A17A-C03BECB8343C}">
      <dgm:prSet phldrT="[Text]"/>
      <dgm:spPr/>
      <dgm:t>
        <a:bodyPr/>
        <a:lstStyle/>
        <a:p>
          <a:r>
            <a:rPr lang="en-IN" dirty="0"/>
            <a:t>id (PK)</a:t>
          </a:r>
        </a:p>
      </dgm:t>
    </dgm:pt>
    <dgm:pt modelId="{39102B3B-1ED0-456D-9631-D27762656FB5}" type="parTrans" cxnId="{AA6C176F-0F51-4F55-BC78-28AC4111A3C2}">
      <dgm:prSet/>
      <dgm:spPr/>
      <dgm:t>
        <a:bodyPr/>
        <a:lstStyle/>
        <a:p>
          <a:endParaRPr lang="en-IN"/>
        </a:p>
      </dgm:t>
    </dgm:pt>
    <dgm:pt modelId="{0C4E3662-74B2-4C67-9963-E5EED9FF223D}" type="sibTrans" cxnId="{AA6C176F-0F51-4F55-BC78-28AC4111A3C2}">
      <dgm:prSet/>
      <dgm:spPr/>
      <dgm:t>
        <a:bodyPr/>
        <a:lstStyle/>
        <a:p>
          <a:endParaRPr lang="en-IN"/>
        </a:p>
      </dgm:t>
    </dgm:pt>
    <dgm:pt modelId="{7A9EF673-8DEB-484A-8641-133187BBFBD8}">
      <dgm:prSet phldrT="[Text]"/>
      <dgm:spPr/>
      <dgm:t>
        <a:bodyPr/>
        <a:lstStyle/>
        <a:p>
          <a:r>
            <a:rPr lang="en-IN" dirty="0" err="1"/>
            <a:t>image_path</a:t>
          </a:r>
          <a:endParaRPr lang="en-IN" dirty="0"/>
        </a:p>
      </dgm:t>
    </dgm:pt>
    <dgm:pt modelId="{5D899774-1228-4553-9166-50EEBCD0380A}" type="parTrans" cxnId="{13B435EF-BF6D-4548-87B6-DB2F59D6C487}">
      <dgm:prSet/>
      <dgm:spPr/>
      <dgm:t>
        <a:bodyPr/>
        <a:lstStyle/>
        <a:p>
          <a:endParaRPr lang="en-IN"/>
        </a:p>
      </dgm:t>
    </dgm:pt>
    <dgm:pt modelId="{D2360E3B-F754-4584-A7BE-CDA3403B4096}" type="sibTrans" cxnId="{13B435EF-BF6D-4548-87B6-DB2F59D6C487}">
      <dgm:prSet/>
      <dgm:spPr/>
      <dgm:t>
        <a:bodyPr/>
        <a:lstStyle/>
        <a:p>
          <a:endParaRPr lang="en-IN"/>
        </a:p>
      </dgm:t>
    </dgm:pt>
    <dgm:pt modelId="{50510904-324D-4DEA-8609-8765279622ED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2BDF962C-26C8-42CB-8331-9CE85D6B1C60}" type="parTrans" cxnId="{46872354-FDFA-4437-96AC-BD91F20FFA74}">
      <dgm:prSet/>
      <dgm:spPr/>
      <dgm:t>
        <a:bodyPr/>
        <a:lstStyle/>
        <a:p>
          <a:endParaRPr lang="en-IN"/>
        </a:p>
      </dgm:t>
    </dgm:pt>
    <dgm:pt modelId="{0DFD6700-7745-466C-AB52-9BA832274D90}" type="sibTrans" cxnId="{46872354-FDFA-4437-96AC-BD91F20FFA74}">
      <dgm:prSet/>
      <dgm:spPr/>
      <dgm:t>
        <a:bodyPr/>
        <a:lstStyle/>
        <a:p>
          <a:endParaRPr lang="en-IN"/>
        </a:p>
      </dgm:t>
    </dgm:pt>
    <dgm:pt modelId="{9016333D-711D-4C6D-A6B7-28FECC5F0A7C}">
      <dgm:prSet phldrT="[Text]"/>
      <dgm:spPr/>
      <dgm:t>
        <a:bodyPr/>
        <a:lstStyle/>
        <a:p>
          <a:r>
            <a:rPr lang="en-IN" dirty="0"/>
            <a:t>day</a:t>
          </a:r>
        </a:p>
      </dgm:t>
    </dgm:pt>
    <dgm:pt modelId="{E42AD0F5-5E22-4BB0-A435-2A87E6877C14}" type="parTrans" cxnId="{6ACEBDF7-4C8F-4A75-9A40-07CD314D4ACE}">
      <dgm:prSet/>
      <dgm:spPr/>
      <dgm:t>
        <a:bodyPr/>
        <a:lstStyle/>
        <a:p>
          <a:endParaRPr lang="en-IN"/>
        </a:p>
      </dgm:t>
    </dgm:pt>
    <dgm:pt modelId="{86B64502-0EE1-4004-B9AC-797759ACB254}" type="sibTrans" cxnId="{6ACEBDF7-4C8F-4A75-9A40-07CD314D4ACE}">
      <dgm:prSet/>
      <dgm:spPr/>
      <dgm:t>
        <a:bodyPr/>
        <a:lstStyle/>
        <a:p>
          <a:endParaRPr lang="en-IN"/>
        </a:p>
      </dgm:t>
    </dgm:pt>
    <dgm:pt modelId="{E1F1F0E8-2823-4657-AD0D-8C212DCE1571}">
      <dgm:prSet phldrT="[Text]"/>
      <dgm:spPr/>
      <dgm:t>
        <a:bodyPr/>
        <a:lstStyle/>
        <a:p>
          <a:r>
            <a:rPr lang="en-IN" dirty="0" err="1"/>
            <a:t>image_path</a:t>
          </a:r>
          <a:endParaRPr lang="en-IN" dirty="0"/>
        </a:p>
      </dgm:t>
    </dgm:pt>
    <dgm:pt modelId="{B2680D71-6183-4710-8835-2353EA26C6BF}" type="parTrans" cxnId="{55415D11-C574-428F-A218-C0B2C528833C}">
      <dgm:prSet/>
      <dgm:spPr/>
      <dgm:t>
        <a:bodyPr/>
        <a:lstStyle/>
        <a:p>
          <a:endParaRPr lang="en-IN"/>
        </a:p>
      </dgm:t>
    </dgm:pt>
    <dgm:pt modelId="{3E00752D-6D1E-47AF-B275-1814D99BD513}" type="sibTrans" cxnId="{55415D11-C574-428F-A218-C0B2C528833C}">
      <dgm:prSet/>
      <dgm:spPr/>
      <dgm:t>
        <a:bodyPr/>
        <a:lstStyle/>
        <a:p>
          <a:endParaRPr lang="en-IN"/>
        </a:p>
      </dgm:t>
    </dgm:pt>
    <dgm:pt modelId="{2F3E69B9-0E17-4750-B7C7-7D70174E884C}">
      <dgm:prSet phldrT="[Text]"/>
      <dgm:spPr/>
      <dgm:t>
        <a:bodyPr/>
        <a:lstStyle/>
        <a:p>
          <a:r>
            <a:rPr lang="en-IN" dirty="0" err="1"/>
            <a:t>continent_id</a:t>
          </a:r>
          <a:r>
            <a:rPr lang="en-IN" dirty="0"/>
            <a:t> (FK)</a:t>
          </a:r>
        </a:p>
      </dgm:t>
    </dgm:pt>
    <dgm:pt modelId="{170D74A2-598C-4591-BD6B-11040EB20816}" type="parTrans" cxnId="{E0A73B84-02BC-4BDB-9D10-3742F0B07DD9}">
      <dgm:prSet/>
      <dgm:spPr/>
      <dgm:t>
        <a:bodyPr/>
        <a:lstStyle/>
        <a:p>
          <a:endParaRPr lang="en-IN"/>
        </a:p>
      </dgm:t>
    </dgm:pt>
    <dgm:pt modelId="{F5AA9F61-D32D-4A8A-A26A-FB9E4B1C793D}" type="sibTrans" cxnId="{E0A73B84-02BC-4BDB-9D10-3742F0B07DD9}">
      <dgm:prSet/>
      <dgm:spPr/>
      <dgm:t>
        <a:bodyPr/>
        <a:lstStyle/>
        <a:p>
          <a:endParaRPr lang="en-IN"/>
        </a:p>
      </dgm:t>
    </dgm:pt>
    <dgm:pt modelId="{44971284-FA4B-4E3B-9CC4-AF83BDA811F7}">
      <dgm:prSet phldrT="[Text]"/>
      <dgm:spPr/>
      <dgm:t>
        <a:bodyPr/>
        <a:lstStyle/>
        <a:p>
          <a:r>
            <a:rPr lang="en-IN"/>
            <a:t>image_path</a:t>
          </a:r>
          <a:endParaRPr lang="en-IN" dirty="0"/>
        </a:p>
      </dgm:t>
    </dgm:pt>
    <dgm:pt modelId="{43E35396-6099-439C-AA33-3AEA28447079}" type="parTrans" cxnId="{FEED013A-A5F3-4810-A7B0-E5E7490939AC}">
      <dgm:prSet/>
      <dgm:spPr/>
      <dgm:t>
        <a:bodyPr/>
        <a:lstStyle/>
        <a:p>
          <a:endParaRPr lang="en-IN"/>
        </a:p>
      </dgm:t>
    </dgm:pt>
    <dgm:pt modelId="{052AFB02-5123-442E-9A55-82958F713909}" type="sibTrans" cxnId="{FEED013A-A5F3-4810-A7B0-E5E7490939AC}">
      <dgm:prSet/>
      <dgm:spPr/>
      <dgm:t>
        <a:bodyPr/>
        <a:lstStyle/>
        <a:p>
          <a:endParaRPr lang="en-IN"/>
        </a:p>
      </dgm:t>
    </dgm:pt>
    <dgm:pt modelId="{5EC97E0A-18A6-41F6-91DE-A4CE9376A911}">
      <dgm:prSet phldrT="[Text]"/>
      <dgm:spPr/>
      <dgm:t>
        <a:bodyPr/>
        <a:lstStyle/>
        <a:p>
          <a:r>
            <a:rPr lang="en-IN" dirty="0" err="1"/>
            <a:t>country_id</a:t>
          </a:r>
          <a:r>
            <a:rPr lang="en-IN" dirty="0"/>
            <a:t> (FK)</a:t>
          </a:r>
        </a:p>
      </dgm:t>
    </dgm:pt>
    <dgm:pt modelId="{BF378FB7-E72A-42E4-8A9B-F6D9FA9A9F39}" type="parTrans" cxnId="{268C5A1F-DD4B-4881-96FC-46AC34C26CE7}">
      <dgm:prSet/>
      <dgm:spPr/>
      <dgm:t>
        <a:bodyPr/>
        <a:lstStyle/>
        <a:p>
          <a:endParaRPr lang="en-IN"/>
        </a:p>
      </dgm:t>
    </dgm:pt>
    <dgm:pt modelId="{9DC9489F-2CF6-4D82-957A-5E60FD370588}" type="sibTrans" cxnId="{268C5A1F-DD4B-4881-96FC-46AC34C26CE7}">
      <dgm:prSet/>
      <dgm:spPr/>
      <dgm:t>
        <a:bodyPr/>
        <a:lstStyle/>
        <a:p>
          <a:endParaRPr lang="en-IN"/>
        </a:p>
      </dgm:t>
    </dgm:pt>
    <dgm:pt modelId="{57BCCC73-5B72-4E65-B7B7-3E60F881A564}">
      <dgm:prSet phldrT="[Text]"/>
      <dgm:spPr/>
      <dgm:t>
        <a:bodyPr/>
        <a:lstStyle/>
        <a:p>
          <a:r>
            <a:rPr lang="en-IN" dirty="0" err="1"/>
            <a:t>image_path</a:t>
          </a:r>
          <a:endParaRPr lang="en-IN" dirty="0"/>
        </a:p>
      </dgm:t>
    </dgm:pt>
    <dgm:pt modelId="{3F3A901A-B62F-4961-82C5-CC9EF902C784}" type="parTrans" cxnId="{6F159F98-52A2-4C53-9B0D-183662F66E38}">
      <dgm:prSet/>
      <dgm:spPr/>
      <dgm:t>
        <a:bodyPr/>
        <a:lstStyle/>
        <a:p>
          <a:endParaRPr lang="en-IN"/>
        </a:p>
      </dgm:t>
    </dgm:pt>
    <dgm:pt modelId="{D1620159-F5CE-4693-9E46-C48E4C740AE4}" type="sibTrans" cxnId="{6F159F98-52A2-4C53-9B0D-183662F66E38}">
      <dgm:prSet/>
      <dgm:spPr/>
      <dgm:t>
        <a:bodyPr/>
        <a:lstStyle/>
        <a:p>
          <a:endParaRPr lang="en-IN"/>
        </a:p>
      </dgm:t>
    </dgm:pt>
    <dgm:pt modelId="{8E115D7A-9B14-418E-9C3B-C0E1E53437D4}">
      <dgm:prSet phldrT="[Text]"/>
      <dgm:spPr/>
      <dgm:t>
        <a:bodyPr/>
        <a:lstStyle/>
        <a:p>
          <a:r>
            <a:rPr lang="en-IN" dirty="0"/>
            <a:t>description</a:t>
          </a:r>
        </a:p>
      </dgm:t>
    </dgm:pt>
    <dgm:pt modelId="{18F7732C-7631-43D7-8537-8381645EA51D}" type="parTrans" cxnId="{839E9D73-2093-4309-BF86-D6AF962BCB02}">
      <dgm:prSet/>
      <dgm:spPr/>
      <dgm:t>
        <a:bodyPr/>
        <a:lstStyle/>
        <a:p>
          <a:endParaRPr lang="en-IN"/>
        </a:p>
      </dgm:t>
    </dgm:pt>
    <dgm:pt modelId="{81F244B2-6B5A-4636-863B-F33D34E137E3}" type="sibTrans" cxnId="{839E9D73-2093-4309-BF86-D6AF962BCB02}">
      <dgm:prSet/>
      <dgm:spPr/>
      <dgm:t>
        <a:bodyPr/>
        <a:lstStyle/>
        <a:p>
          <a:endParaRPr lang="en-IN"/>
        </a:p>
      </dgm:t>
    </dgm:pt>
    <dgm:pt modelId="{C091661E-680D-4476-BBF5-1FEAAD241BCB}">
      <dgm:prSet phldrT="[Text]"/>
      <dgm:spPr/>
      <dgm:t>
        <a:bodyPr/>
        <a:lstStyle/>
        <a:p>
          <a:r>
            <a:rPr lang="en-IN" dirty="0" err="1"/>
            <a:t>destination_id</a:t>
          </a:r>
          <a:r>
            <a:rPr lang="en-IN" dirty="0"/>
            <a:t> (FK)</a:t>
          </a:r>
        </a:p>
      </dgm:t>
    </dgm:pt>
    <dgm:pt modelId="{E1B8A49E-B991-47F7-B311-5C3873E28F3B}" type="parTrans" cxnId="{A2649F97-79C1-497A-993B-437696460CDD}">
      <dgm:prSet/>
      <dgm:spPr/>
      <dgm:t>
        <a:bodyPr/>
        <a:lstStyle/>
        <a:p>
          <a:endParaRPr lang="en-IN"/>
        </a:p>
      </dgm:t>
    </dgm:pt>
    <dgm:pt modelId="{8F9F550F-BBE2-42AE-A75E-C7C26810EFF0}" type="sibTrans" cxnId="{A2649F97-79C1-497A-993B-437696460CDD}">
      <dgm:prSet/>
      <dgm:spPr/>
      <dgm:t>
        <a:bodyPr/>
        <a:lstStyle/>
        <a:p>
          <a:endParaRPr lang="en-IN"/>
        </a:p>
      </dgm:t>
    </dgm:pt>
    <dgm:pt modelId="{3E7DD261-77ED-4BF0-8BA1-276F4CA29911}">
      <dgm:prSet phldrT="[Text]"/>
      <dgm:spPr/>
      <dgm:t>
        <a:bodyPr/>
        <a:lstStyle/>
        <a:p>
          <a:r>
            <a:rPr lang="en-IN" dirty="0"/>
            <a:t>description</a:t>
          </a:r>
        </a:p>
      </dgm:t>
    </dgm:pt>
    <dgm:pt modelId="{3EE35B22-F278-44DC-BCC8-0A8DBD0D0BBD}" type="parTrans" cxnId="{396BFED5-19AA-4C0E-A759-43B986A21B53}">
      <dgm:prSet/>
      <dgm:spPr/>
      <dgm:t>
        <a:bodyPr/>
        <a:lstStyle/>
        <a:p>
          <a:endParaRPr lang="en-IN"/>
        </a:p>
      </dgm:t>
    </dgm:pt>
    <dgm:pt modelId="{3BA84CFA-BBD3-4A90-9038-37C6587050B7}" type="sibTrans" cxnId="{396BFED5-19AA-4C0E-A759-43B986A21B53}">
      <dgm:prSet/>
      <dgm:spPr/>
      <dgm:t>
        <a:bodyPr/>
        <a:lstStyle/>
        <a:p>
          <a:endParaRPr lang="en-IN"/>
        </a:p>
      </dgm:t>
    </dgm:pt>
    <dgm:pt modelId="{78CA636E-2665-4CDD-9314-497A505DE440}">
      <dgm:prSet phldrT="[Text]"/>
      <dgm:spPr/>
      <dgm:t>
        <a:bodyPr/>
        <a:lstStyle/>
        <a:p>
          <a:r>
            <a:rPr lang="en-IN" dirty="0" err="1"/>
            <a:t>destination_id</a:t>
          </a:r>
          <a:r>
            <a:rPr lang="en-IN" dirty="0"/>
            <a:t> (FK)</a:t>
          </a:r>
        </a:p>
      </dgm:t>
    </dgm:pt>
    <dgm:pt modelId="{7F3D54CF-E183-4200-A0D4-74A7BA28349B}" type="parTrans" cxnId="{3A9B6C18-4F31-4752-A230-E56A4AA555CF}">
      <dgm:prSet/>
      <dgm:spPr/>
      <dgm:t>
        <a:bodyPr/>
        <a:lstStyle/>
        <a:p>
          <a:endParaRPr lang="en-IN"/>
        </a:p>
      </dgm:t>
    </dgm:pt>
    <dgm:pt modelId="{051BFEF1-420C-4B60-8F94-8CC5265C8BCA}" type="sibTrans" cxnId="{3A9B6C18-4F31-4752-A230-E56A4AA555CF}">
      <dgm:prSet/>
      <dgm:spPr/>
      <dgm:t>
        <a:bodyPr/>
        <a:lstStyle/>
        <a:p>
          <a:endParaRPr lang="en-IN"/>
        </a:p>
      </dgm:t>
    </dgm:pt>
    <dgm:pt modelId="{5FFCBA7A-16B5-4785-9099-E9AEADA64D22}" type="pres">
      <dgm:prSet presAssocID="{5C3051DE-6AC2-4C12-8183-AC088528285B}" presName="Name0" presStyleCnt="0">
        <dgm:presLayoutVars>
          <dgm:dir/>
          <dgm:animLvl val="lvl"/>
          <dgm:resizeHandles val="exact"/>
        </dgm:presLayoutVars>
      </dgm:prSet>
      <dgm:spPr/>
    </dgm:pt>
    <dgm:pt modelId="{F754BE77-6C94-4EEE-A08A-EA44812FD854}" type="pres">
      <dgm:prSet presAssocID="{61C88741-8E61-45CB-80C0-6D3EC47CFFA6}" presName="composite" presStyleCnt="0"/>
      <dgm:spPr/>
    </dgm:pt>
    <dgm:pt modelId="{4C4533AF-23BE-4E27-8A3A-976706929E62}" type="pres">
      <dgm:prSet presAssocID="{61C88741-8E61-45CB-80C0-6D3EC47CFFA6}" presName="parTx" presStyleLbl="alignNode1" presStyleIdx="0" presStyleCnt="5" custScaleX="119941" custLinFactY="-148905" custLinFactNeighborX="11708" custLinFactNeighborY="-200000">
        <dgm:presLayoutVars>
          <dgm:chMax val="0"/>
          <dgm:chPref val="0"/>
          <dgm:bulletEnabled val="1"/>
        </dgm:presLayoutVars>
      </dgm:prSet>
      <dgm:spPr/>
    </dgm:pt>
    <dgm:pt modelId="{F745144D-5327-4603-B45E-62138F5B9C80}" type="pres">
      <dgm:prSet presAssocID="{61C88741-8E61-45CB-80C0-6D3EC47CFFA6}" presName="desTx" presStyleLbl="alignAccFollowNode1" presStyleIdx="0" presStyleCnt="5" custScaleX="119941" custLinFactNeighborX="11697" custLinFactNeighborY="-88557">
        <dgm:presLayoutVars>
          <dgm:bulletEnabled val="1"/>
        </dgm:presLayoutVars>
      </dgm:prSet>
      <dgm:spPr/>
    </dgm:pt>
    <dgm:pt modelId="{9297EEC9-900F-4487-8CAD-D9AA27732B48}" type="pres">
      <dgm:prSet presAssocID="{A69EA10D-575E-4BD2-9730-C48A4359BCFF}" presName="space" presStyleCnt="0"/>
      <dgm:spPr/>
    </dgm:pt>
    <dgm:pt modelId="{94649D85-86FE-4C24-9D16-81BFD5F3A6B8}" type="pres">
      <dgm:prSet presAssocID="{8C1AE02D-E141-4D2D-9896-9DDC2C983419}" presName="composite" presStyleCnt="0"/>
      <dgm:spPr/>
    </dgm:pt>
    <dgm:pt modelId="{90B7862B-6F0D-45E4-B2D3-1B2AB73D2FC6}" type="pres">
      <dgm:prSet presAssocID="{8C1AE02D-E141-4D2D-9896-9DDC2C983419}" presName="parTx" presStyleLbl="alignNode1" presStyleIdx="1" presStyleCnt="5" custScaleX="119941" custLinFactY="-140327" custLinFactNeighborX="51560" custLinFactNeighborY="-200000">
        <dgm:presLayoutVars>
          <dgm:chMax val="0"/>
          <dgm:chPref val="0"/>
          <dgm:bulletEnabled val="1"/>
        </dgm:presLayoutVars>
      </dgm:prSet>
      <dgm:spPr/>
    </dgm:pt>
    <dgm:pt modelId="{E2204E35-4407-432B-8CDA-21362F624465}" type="pres">
      <dgm:prSet presAssocID="{8C1AE02D-E141-4D2D-9896-9DDC2C983419}" presName="desTx" presStyleLbl="alignAccFollowNode1" presStyleIdx="1" presStyleCnt="5" custScaleX="119941" custLinFactNeighborX="51326" custLinFactNeighborY="-86433">
        <dgm:presLayoutVars>
          <dgm:bulletEnabled val="1"/>
        </dgm:presLayoutVars>
      </dgm:prSet>
      <dgm:spPr/>
    </dgm:pt>
    <dgm:pt modelId="{40230741-91B7-4DD9-ADF4-A8EAC7AA1577}" type="pres">
      <dgm:prSet presAssocID="{1D07752F-7F3B-4CF0-9873-2F8B6CA22219}" presName="space" presStyleCnt="0"/>
      <dgm:spPr/>
    </dgm:pt>
    <dgm:pt modelId="{42064671-A54B-4D94-B4D3-58F6873784FD}" type="pres">
      <dgm:prSet presAssocID="{9998B82F-15B6-4DD4-AAA5-DA78F1CA6940}" presName="composite" presStyleCnt="0"/>
      <dgm:spPr/>
    </dgm:pt>
    <dgm:pt modelId="{1E89DEED-E117-4042-B43D-61EEFB1CE000}" type="pres">
      <dgm:prSet presAssocID="{9998B82F-15B6-4DD4-AAA5-DA78F1CA6940}" presName="parTx" presStyleLbl="alignNode1" presStyleIdx="2" presStyleCnt="5" custScaleX="119941" custLinFactY="-140327" custLinFactNeighborX="96295" custLinFactNeighborY="-200000">
        <dgm:presLayoutVars>
          <dgm:chMax val="0"/>
          <dgm:chPref val="0"/>
          <dgm:bulletEnabled val="1"/>
        </dgm:presLayoutVars>
      </dgm:prSet>
      <dgm:spPr/>
    </dgm:pt>
    <dgm:pt modelId="{C9F609B0-A9B6-4B4F-9C20-A079072FA6CA}" type="pres">
      <dgm:prSet presAssocID="{9998B82F-15B6-4DD4-AAA5-DA78F1CA6940}" presName="desTx" presStyleLbl="alignAccFollowNode1" presStyleIdx="2" presStyleCnt="5" custScaleX="119941" custLinFactNeighborX="96294" custLinFactNeighborY="-86433">
        <dgm:presLayoutVars>
          <dgm:bulletEnabled val="1"/>
        </dgm:presLayoutVars>
      </dgm:prSet>
      <dgm:spPr/>
    </dgm:pt>
    <dgm:pt modelId="{CA1F4B61-FA8A-4FB3-A889-635882F823E5}" type="pres">
      <dgm:prSet presAssocID="{7A7E73DD-FE94-4128-B009-F4C6F13A3C05}" presName="space" presStyleCnt="0"/>
      <dgm:spPr/>
    </dgm:pt>
    <dgm:pt modelId="{170129E4-246B-4ECC-9F8E-EC2057A65040}" type="pres">
      <dgm:prSet presAssocID="{2C355AB6-1334-4AAF-822A-288C5389A39A}" presName="composite" presStyleCnt="0"/>
      <dgm:spPr/>
    </dgm:pt>
    <dgm:pt modelId="{80A9B20E-B353-4850-BDFB-80368A501055}" type="pres">
      <dgm:prSet presAssocID="{2C355AB6-1334-4AAF-822A-288C5389A39A}" presName="parTx" presStyleLbl="alignNode1" presStyleIdx="3" presStyleCnt="5" custScaleX="119941" custLinFactX="-48092" custLinFactY="100000" custLinFactNeighborX="-100000" custLinFactNeighborY="195895">
        <dgm:presLayoutVars>
          <dgm:chMax val="0"/>
          <dgm:chPref val="0"/>
          <dgm:bulletEnabled val="1"/>
        </dgm:presLayoutVars>
      </dgm:prSet>
      <dgm:spPr/>
    </dgm:pt>
    <dgm:pt modelId="{8B7BD944-7ED7-4690-A93B-5BE723E95C22}" type="pres">
      <dgm:prSet presAssocID="{2C355AB6-1334-4AAF-822A-288C5389A39A}" presName="desTx" presStyleLbl="alignAccFollowNode1" presStyleIdx="3" presStyleCnt="5" custScaleX="119941" custLinFactX="-48092" custLinFactNeighborX="-100000" custLinFactNeighborY="76566">
        <dgm:presLayoutVars>
          <dgm:bulletEnabled val="1"/>
        </dgm:presLayoutVars>
      </dgm:prSet>
      <dgm:spPr/>
    </dgm:pt>
    <dgm:pt modelId="{25BA80E3-3EE6-4BD3-BBA6-A6849955B1F6}" type="pres">
      <dgm:prSet presAssocID="{21D42DC8-5B11-4BDB-A8B3-234ABB2E1AE6}" presName="space" presStyleCnt="0"/>
      <dgm:spPr/>
    </dgm:pt>
    <dgm:pt modelId="{74293E42-E58F-43F1-975B-429AE56A26BC}" type="pres">
      <dgm:prSet presAssocID="{4D112504-9030-4598-B67D-DDD7316A4B05}" presName="composite" presStyleCnt="0"/>
      <dgm:spPr/>
    </dgm:pt>
    <dgm:pt modelId="{748F6B5C-7127-4708-B120-0D9AFBA516B5}" type="pres">
      <dgm:prSet presAssocID="{4D112504-9030-4598-B67D-DDD7316A4B05}" presName="parTx" presStyleLbl="alignNode1" presStyleIdx="4" presStyleCnt="5" custScaleX="119941" custLinFactX="-29513" custLinFactY="100000" custLinFactNeighborX="-100000" custLinFactNeighborY="190520">
        <dgm:presLayoutVars>
          <dgm:chMax val="0"/>
          <dgm:chPref val="0"/>
          <dgm:bulletEnabled val="1"/>
        </dgm:presLayoutVars>
      </dgm:prSet>
      <dgm:spPr/>
    </dgm:pt>
    <dgm:pt modelId="{38C9A6FF-118E-4506-9F98-30A693B96AD8}" type="pres">
      <dgm:prSet presAssocID="{4D112504-9030-4598-B67D-DDD7316A4B05}" presName="desTx" presStyleLbl="alignAccFollowNode1" presStyleIdx="4" presStyleCnt="5" custScaleX="119941" custLinFactX="-29515" custLinFactNeighborX="-100000" custLinFactNeighborY="76285">
        <dgm:presLayoutVars>
          <dgm:bulletEnabled val="1"/>
        </dgm:presLayoutVars>
      </dgm:prSet>
      <dgm:spPr/>
    </dgm:pt>
  </dgm:ptLst>
  <dgm:cxnLst>
    <dgm:cxn modelId="{1AD5FB02-D9C0-4676-BE4E-0BC6F2F06247}" type="presOf" srcId="{C091661E-680D-4476-BBF5-1FEAAD241BCB}" destId="{8B7BD944-7ED7-4690-A93B-5BE723E95C22}" srcOrd="0" destOrd="4" presId="urn:microsoft.com/office/officeart/2005/8/layout/hList1"/>
    <dgm:cxn modelId="{1B004E0B-1735-4690-ABE0-A3FF0B192536}" type="presOf" srcId="{8BF1762D-75A8-4389-AC32-EF113B976BE3}" destId="{C9F609B0-A9B6-4B4F-9C20-A079072FA6CA}" srcOrd="0" destOrd="0" presId="urn:microsoft.com/office/officeart/2005/8/layout/hList1"/>
    <dgm:cxn modelId="{BC7C970C-150D-424C-A4F6-F7F7C2F3DF23}" type="presOf" srcId="{9A6F0434-80BD-4B6A-959A-81ABC22C9551}" destId="{8B7BD944-7ED7-4690-A93B-5BE723E95C22}" srcOrd="0" destOrd="0" presId="urn:microsoft.com/office/officeart/2005/8/layout/hList1"/>
    <dgm:cxn modelId="{55415D11-C574-428F-A218-C0B2C528833C}" srcId="{8C1AE02D-E141-4D2D-9896-9DDC2C983419}" destId="{E1F1F0E8-2823-4657-AD0D-8C212DCE1571}" srcOrd="3" destOrd="0" parTransId="{B2680D71-6183-4710-8835-2353EA26C6BF}" sibTransId="{3E00752D-6D1E-47AF-B275-1814D99BD513}"/>
    <dgm:cxn modelId="{8D33BB15-60EE-4F78-AABE-64A99F0F9A38}" type="presOf" srcId="{61C88741-8E61-45CB-80C0-6D3EC47CFFA6}" destId="{4C4533AF-23BE-4E27-8A3A-976706929E62}" srcOrd="0" destOrd="0" presId="urn:microsoft.com/office/officeart/2005/8/layout/hList1"/>
    <dgm:cxn modelId="{3A9B6C18-4F31-4752-A230-E56A4AA555CF}" srcId="{4D112504-9030-4598-B67D-DDD7316A4B05}" destId="{78CA636E-2665-4CDD-9314-497A505DE440}" srcOrd="3" destOrd="0" parTransId="{7F3D54CF-E183-4200-A0D4-74A7BA28349B}" sibTransId="{051BFEF1-420C-4B60-8F94-8CC5265C8BCA}"/>
    <dgm:cxn modelId="{FC74311B-85BF-4B56-B197-71102AB72575}" type="presOf" srcId="{7A9EF673-8DEB-484A-8641-133187BBFBD8}" destId="{F745144D-5327-4603-B45E-62138F5B9C80}" srcOrd="0" destOrd="2" presId="urn:microsoft.com/office/officeart/2005/8/layout/hList1"/>
    <dgm:cxn modelId="{268C5A1F-DD4B-4881-96FC-46AC34C26CE7}" srcId="{9998B82F-15B6-4DD4-AAA5-DA78F1CA6940}" destId="{5EC97E0A-18A6-41F6-91DE-A4CE9376A911}" srcOrd="2" destOrd="0" parTransId="{BF378FB7-E72A-42E4-8A9B-F6D9FA9A9F39}" sibTransId="{9DC9489F-2CF6-4D82-957A-5E60FD370588}"/>
    <dgm:cxn modelId="{8EB8E424-55D8-444E-A68F-ADCD9BA3D784}" srcId="{61C88741-8E61-45CB-80C0-6D3EC47CFFA6}" destId="{33A3D9B1-0A7D-42BE-9C3D-142CB50A59A9}" srcOrd="0" destOrd="0" parTransId="{9739BC45-4FA6-41CD-ADC6-7DB607F77F47}" sibTransId="{4EE8AE0E-589B-4945-AE0A-F4CB499C33BD}"/>
    <dgm:cxn modelId="{3224B62B-1ED7-467A-B5D4-EBABD999A146}" type="presOf" srcId="{8E115D7A-9B14-418E-9C3B-C0E1E53437D4}" destId="{8B7BD944-7ED7-4690-A93B-5BE723E95C22}" srcOrd="0" destOrd="2" presId="urn:microsoft.com/office/officeart/2005/8/layout/hList1"/>
    <dgm:cxn modelId="{525E992C-FDAB-4074-8236-6F9B3AF6BFDA}" type="presOf" srcId="{2F3E69B9-0E17-4750-B7C7-7D70174E884C}" destId="{E2204E35-4407-432B-8CDA-21362F624465}" srcOrd="0" destOrd="2" presId="urn:microsoft.com/office/officeart/2005/8/layout/hList1"/>
    <dgm:cxn modelId="{CE87A92E-49A9-4A72-9FF3-C59C5EED5230}" type="presOf" srcId="{9A588777-0FF4-4EE6-9A53-37ADCAF573B6}" destId="{C9F609B0-A9B6-4B4F-9C20-A079072FA6CA}" srcOrd="0" destOrd="1" presId="urn:microsoft.com/office/officeart/2005/8/layout/hList1"/>
    <dgm:cxn modelId="{9A229431-F738-4645-B25C-68BDF23C0C28}" type="presOf" srcId="{5EC97E0A-18A6-41F6-91DE-A4CE9376A911}" destId="{C9F609B0-A9B6-4B4F-9C20-A079072FA6CA}" srcOrd="0" destOrd="2" presId="urn:microsoft.com/office/officeart/2005/8/layout/hList1"/>
    <dgm:cxn modelId="{87529132-73BD-401E-9913-E6594EAD9ABC}" srcId="{8C1AE02D-E141-4D2D-9896-9DDC2C983419}" destId="{0273410E-4D6D-40E7-8706-BB490A05DAF4}" srcOrd="0" destOrd="0" parTransId="{FBAB4403-4629-46BC-9A4E-1975A9A69A90}" sibTransId="{16EC4EA9-6CC7-4306-AF09-CA5B7244F84C}"/>
    <dgm:cxn modelId="{1C93F034-56D7-4295-9B0D-9D505F467C50}" type="presOf" srcId="{78CA636E-2665-4CDD-9314-497A505DE440}" destId="{38C9A6FF-118E-4506-9F98-30A693B96AD8}" srcOrd="0" destOrd="3" presId="urn:microsoft.com/office/officeart/2005/8/layout/hList1"/>
    <dgm:cxn modelId="{FEED013A-A5F3-4810-A7B0-E5E7490939AC}" srcId="{9998B82F-15B6-4DD4-AAA5-DA78F1CA6940}" destId="{44971284-FA4B-4E3B-9CC4-AF83BDA811F7}" srcOrd="3" destOrd="0" parTransId="{43E35396-6099-439C-AA33-3AEA28447079}" sibTransId="{052AFB02-5123-442E-9A55-82958F713909}"/>
    <dgm:cxn modelId="{43778A3B-6A61-4417-BFF3-D102FBCFC76C}" type="presOf" srcId="{8C1AE02D-E141-4D2D-9896-9DDC2C983419}" destId="{90B7862B-6F0D-45E4-B2D3-1B2AB73D2FC6}" srcOrd="0" destOrd="0" presId="urn:microsoft.com/office/officeart/2005/8/layout/hList1"/>
    <dgm:cxn modelId="{5AD24640-948A-42FD-B855-88ED5951EE66}" type="presOf" srcId="{44971284-FA4B-4E3B-9CC4-AF83BDA811F7}" destId="{C9F609B0-A9B6-4B4F-9C20-A079072FA6CA}" srcOrd="0" destOrd="3" presId="urn:microsoft.com/office/officeart/2005/8/layout/hList1"/>
    <dgm:cxn modelId="{347E9F5B-96F4-4DAA-8DBA-E941273494C0}" type="presOf" srcId="{0273410E-4D6D-40E7-8706-BB490A05DAF4}" destId="{E2204E35-4407-432B-8CDA-21362F624465}" srcOrd="0" destOrd="0" presId="urn:microsoft.com/office/officeart/2005/8/layout/hList1"/>
    <dgm:cxn modelId="{75617F5C-86C2-4957-B35B-0CFF2DB0732F}" type="presOf" srcId="{9998B82F-15B6-4DD4-AAA5-DA78F1CA6940}" destId="{1E89DEED-E117-4042-B43D-61EEFB1CE000}" srcOrd="0" destOrd="0" presId="urn:microsoft.com/office/officeart/2005/8/layout/hList1"/>
    <dgm:cxn modelId="{EB912A5D-751B-4F4D-95EA-5A5494E478A6}" srcId="{61C88741-8E61-45CB-80C0-6D3EC47CFFA6}" destId="{CABAEC48-D7CA-480A-8F40-24E8206F2B64}" srcOrd="1" destOrd="0" parTransId="{D74C8895-17F4-4415-B5BE-B82457D9344C}" sibTransId="{63D35077-C273-46CA-96D6-F3813E281A9E}"/>
    <dgm:cxn modelId="{B9D33465-9D3D-4A09-8898-B320A69E4A12}" srcId="{2C355AB6-1334-4AAF-822A-288C5389A39A}" destId="{9A6F0434-80BD-4B6A-959A-81ABC22C9551}" srcOrd="0" destOrd="0" parTransId="{9C4B5E08-E557-44A2-B14D-B2ACD306EF92}" sibTransId="{89243A17-BE50-42EF-9557-0BB16D626723}"/>
    <dgm:cxn modelId="{595BDF65-E72E-421F-AAD9-143F91BA8B39}" srcId="{5C3051DE-6AC2-4C12-8183-AC088528285B}" destId="{2C355AB6-1334-4AAF-822A-288C5389A39A}" srcOrd="3" destOrd="0" parTransId="{59C42454-6D14-4DA1-B823-663D8378EE75}" sibTransId="{21D42DC8-5B11-4BDB-A8B3-234ABB2E1AE6}"/>
    <dgm:cxn modelId="{AA6C176F-0F51-4F55-BC78-28AC4111A3C2}" srcId="{4D112504-9030-4598-B67D-DDD7316A4B05}" destId="{79D789FB-94AD-40A9-A17A-C03BECB8343C}" srcOrd="0" destOrd="0" parTransId="{39102B3B-1ED0-456D-9631-D27762656FB5}" sibTransId="{0C4E3662-74B2-4C67-9963-E5EED9FF223D}"/>
    <dgm:cxn modelId="{A0A23F72-691F-4B51-BD26-39134A9C6CB0}" type="presOf" srcId="{68893EF2-439E-4CB5-B6A5-36697D850F3A}" destId="{E2204E35-4407-432B-8CDA-21362F624465}" srcOrd="0" destOrd="1" presId="urn:microsoft.com/office/officeart/2005/8/layout/hList1"/>
    <dgm:cxn modelId="{FC55D152-8915-4C2F-9CC7-CB48A59DF89B}" type="presOf" srcId="{5C3051DE-6AC2-4C12-8183-AC088528285B}" destId="{5FFCBA7A-16B5-4785-9099-E9AEADA64D22}" srcOrd="0" destOrd="0" presId="urn:microsoft.com/office/officeart/2005/8/layout/hList1"/>
    <dgm:cxn modelId="{839E9D73-2093-4309-BF86-D6AF962BCB02}" srcId="{2C355AB6-1334-4AAF-822A-288C5389A39A}" destId="{8E115D7A-9B14-418E-9C3B-C0E1E53437D4}" srcOrd="2" destOrd="0" parTransId="{18F7732C-7631-43D7-8537-8381645EA51D}" sibTransId="{81F244B2-6B5A-4636-863B-F33D34E137E3}"/>
    <dgm:cxn modelId="{46872354-FDFA-4437-96AC-BD91F20FFA74}" srcId="{2C355AB6-1334-4AAF-822A-288C5389A39A}" destId="{50510904-324D-4DEA-8609-8765279622ED}" srcOrd="1" destOrd="0" parTransId="{2BDF962C-26C8-42CB-8331-9CE85D6B1C60}" sibTransId="{0DFD6700-7745-466C-AB52-9BA832274D90}"/>
    <dgm:cxn modelId="{BE61F355-93A3-42D8-88CE-563FB13EF105}" type="presOf" srcId="{CABAEC48-D7CA-480A-8F40-24E8206F2B64}" destId="{F745144D-5327-4603-B45E-62138F5B9C80}" srcOrd="0" destOrd="1" presId="urn:microsoft.com/office/officeart/2005/8/layout/hList1"/>
    <dgm:cxn modelId="{A62D0D76-8D3C-4F79-8280-1D9A9BF5D96D}" type="presOf" srcId="{79D789FB-94AD-40A9-A17A-C03BECB8343C}" destId="{38C9A6FF-118E-4506-9F98-30A693B96AD8}" srcOrd="0" destOrd="0" presId="urn:microsoft.com/office/officeart/2005/8/layout/hList1"/>
    <dgm:cxn modelId="{36635481-DF10-40B3-B43E-795BC1D3BB01}" type="presOf" srcId="{50510904-324D-4DEA-8609-8765279622ED}" destId="{8B7BD944-7ED7-4690-A93B-5BE723E95C22}" srcOrd="0" destOrd="1" presId="urn:microsoft.com/office/officeart/2005/8/layout/hList1"/>
    <dgm:cxn modelId="{E0A73B84-02BC-4BDB-9D10-3742F0B07DD9}" srcId="{8C1AE02D-E141-4D2D-9896-9DDC2C983419}" destId="{2F3E69B9-0E17-4750-B7C7-7D70174E884C}" srcOrd="2" destOrd="0" parTransId="{170D74A2-598C-4591-BD6B-11040EB20816}" sibTransId="{F5AA9F61-D32D-4A8A-A26A-FB9E4B1C793D}"/>
    <dgm:cxn modelId="{8BD29E88-DA54-40FB-B552-44D4089C7D95}" type="presOf" srcId="{57BCCC73-5B72-4E65-B7B7-3E60F881A564}" destId="{8B7BD944-7ED7-4690-A93B-5BE723E95C22}" srcOrd="0" destOrd="3" presId="urn:microsoft.com/office/officeart/2005/8/layout/hList1"/>
    <dgm:cxn modelId="{2E5DE588-4F88-465C-AC50-B934E7DE68B0}" srcId="{8C1AE02D-E141-4D2D-9896-9DDC2C983419}" destId="{68893EF2-439E-4CB5-B6A5-36697D850F3A}" srcOrd="1" destOrd="0" parTransId="{0F82DE45-0B2C-49D2-95F2-1285A9CF4E7A}" sibTransId="{1F9B52B3-B3E5-412E-A31C-E8691C5FEC8A}"/>
    <dgm:cxn modelId="{F0FE0889-1FFB-47B1-B859-4E05B9B1608F}" srcId="{9998B82F-15B6-4DD4-AAA5-DA78F1CA6940}" destId="{9A588777-0FF4-4EE6-9A53-37ADCAF573B6}" srcOrd="1" destOrd="0" parTransId="{64F20770-38E1-4818-8DD8-E8E2F41B7469}" sibTransId="{E5E0CCD7-1873-408E-AE4B-4A206C38DD6B}"/>
    <dgm:cxn modelId="{B7290290-AA27-4922-9E1F-4680121AB3C2}" srcId="{5C3051DE-6AC2-4C12-8183-AC088528285B}" destId="{8C1AE02D-E141-4D2D-9896-9DDC2C983419}" srcOrd="1" destOrd="0" parTransId="{07778E9B-3105-4A52-8E67-F3F8792716CF}" sibTransId="{1D07752F-7F3B-4CF0-9873-2F8B6CA22219}"/>
    <dgm:cxn modelId="{36855192-07A4-4CF0-99F6-3CDFF81F7DB6}" type="presOf" srcId="{9016333D-711D-4C6D-A6B7-28FECC5F0A7C}" destId="{38C9A6FF-118E-4506-9F98-30A693B96AD8}" srcOrd="0" destOrd="1" presId="urn:microsoft.com/office/officeart/2005/8/layout/hList1"/>
    <dgm:cxn modelId="{A2649F97-79C1-497A-993B-437696460CDD}" srcId="{2C355AB6-1334-4AAF-822A-288C5389A39A}" destId="{C091661E-680D-4476-BBF5-1FEAAD241BCB}" srcOrd="4" destOrd="0" parTransId="{E1B8A49E-B991-47F7-B311-5C3873E28F3B}" sibTransId="{8F9F550F-BBE2-42AE-A75E-C7C26810EFF0}"/>
    <dgm:cxn modelId="{6F159F98-52A2-4C53-9B0D-183662F66E38}" srcId="{2C355AB6-1334-4AAF-822A-288C5389A39A}" destId="{57BCCC73-5B72-4E65-B7B7-3E60F881A564}" srcOrd="3" destOrd="0" parTransId="{3F3A901A-B62F-4961-82C5-CC9EF902C784}" sibTransId="{D1620159-F5CE-4693-9E46-C48E4C740AE4}"/>
    <dgm:cxn modelId="{2C8F93A5-E900-4020-B596-146586F83101}" srcId="{5C3051DE-6AC2-4C12-8183-AC088528285B}" destId="{4D112504-9030-4598-B67D-DDD7316A4B05}" srcOrd="4" destOrd="0" parTransId="{868E88FD-47C8-47F4-91C1-C31860E0F1D0}" sibTransId="{98AFF37B-E8C3-4386-B4CD-9611A2754001}"/>
    <dgm:cxn modelId="{232BE1B1-117C-4E47-82F7-FC7DDA6A179D}" srcId="{5C3051DE-6AC2-4C12-8183-AC088528285B}" destId="{9998B82F-15B6-4DD4-AAA5-DA78F1CA6940}" srcOrd="2" destOrd="0" parTransId="{54CB1439-7858-4863-A796-DF67B4778511}" sibTransId="{7A7E73DD-FE94-4128-B009-F4C6F13A3C05}"/>
    <dgm:cxn modelId="{1E85BFBF-F5F3-44A4-8CBF-F00874CC4CBF}" type="presOf" srcId="{4D112504-9030-4598-B67D-DDD7316A4B05}" destId="{748F6B5C-7127-4708-B120-0D9AFBA516B5}" srcOrd="0" destOrd="0" presId="urn:microsoft.com/office/officeart/2005/8/layout/hList1"/>
    <dgm:cxn modelId="{70FA66D2-511E-4606-AB40-E25F72EC402D}" type="presOf" srcId="{2C355AB6-1334-4AAF-822A-288C5389A39A}" destId="{80A9B20E-B353-4850-BDFB-80368A501055}" srcOrd="0" destOrd="0" presId="urn:microsoft.com/office/officeart/2005/8/layout/hList1"/>
    <dgm:cxn modelId="{396BFED5-19AA-4C0E-A759-43B986A21B53}" srcId="{4D112504-9030-4598-B67D-DDD7316A4B05}" destId="{3E7DD261-77ED-4BF0-8BA1-276F4CA29911}" srcOrd="2" destOrd="0" parTransId="{3EE35B22-F278-44DC-BCC8-0A8DBD0D0BBD}" sibTransId="{3BA84CFA-BBD3-4A90-9038-37C6587050B7}"/>
    <dgm:cxn modelId="{EA6C8ED8-4187-4DC4-9805-81B6DEC29AD8}" srcId="{5C3051DE-6AC2-4C12-8183-AC088528285B}" destId="{61C88741-8E61-45CB-80C0-6D3EC47CFFA6}" srcOrd="0" destOrd="0" parTransId="{49717ECD-1BC5-4FB6-AB84-438DD5ACBBC4}" sibTransId="{A69EA10D-575E-4BD2-9730-C48A4359BCFF}"/>
    <dgm:cxn modelId="{FF6ECADD-26F8-4D5D-8640-EA5B9DED8B72}" type="presOf" srcId="{33A3D9B1-0A7D-42BE-9C3D-142CB50A59A9}" destId="{F745144D-5327-4603-B45E-62138F5B9C80}" srcOrd="0" destOrd="0" presId="urn:microsoft.com/office/officeart/2005/8/layout/hList1"/>
    <dgm:cxn modelId="{CDA638EC-B20F-4BE0-B047-0330347E8FE1}" type="presOf" srcId="{3E7DD261-77ED-4BF0-8BA1-276F4CA29911}" destId="{38C9A6FF-118E-4506-9F98-30A693B96AD8}" srcOrd="0" destOrd="2" presId="urn:microsoft.com/office/officeart/2005/8/layout/hList1"/>
    <dgm:cxn modelId="{257B07EF-EDD5-404E-91E8-883027541835}" srcId="{9998B82F-15B6-4DD4-AAA5-DA78F1CA6940}" destId="{8BF1762D-75A8-4389-AC32-EF113B976BE3}" srcOrd="0" destOrd="0" parTransId="{05B24551-BBE2-41DE-A109-7E0B8C8E1491}" sibTransId="{5FEE30D2-F981-4DD3-AC51-6CA5F1A7B507}"/>
    <dgm:cxn modelId="{13B435EF-BF6D-4548-87B6-DB2F59D6C487}" srcId="{61C88741-8E61-45CB-80C0-6D3EC47CFFA6}" destId="{7A9EF673-8DEB-484A-8641-133187BBFBD8}" srcOrd="2" destOrd="0" parTransId="{5D899774-1228-4553-9166-50EEBCD0380A}" sibTransId="{D2360E3B-F754-4584-A7BE-CDA3403B4096}"/>
    <dgm:cxn modelId="{6ACEBDF7-4C8F-4A75-9A40-07CD314D4ACE}" srcId="{4D112504-9030-4598-B67D-DDD7316A4B05}" destId="{9016333D-711D-4C6D-A6B7-28FECC5F0A7C}" srcOrd="1" destOrd="0" parTransId="{E42AD0F5-5E22-4BB0-A435-2A87E6877C14}" sibTransId="{86B64502-0EE1-4004-B9AC-797759ACB254}"/>
    <dgm:cxn modelId="{CFBB71FB-4695-4EE1-BF15-59B97ACA7F98}" type="presOf" srcId="{E1F1F0E8-2823-4657-AD0D-8C212DCE1571}" destId="{E2204E35-4407-432B-8CDA-21362F624465}" srcOrd="0" destOrd="3" presId="urn:microsoft.com/office/officeart/2005/8/layout/hList1"/>
    <dgm:cxn modelId="{E7ECA04A-D90A-4429-849A-C9192C44317F}" type="presParOf" srcId="{5FFCBA7A-16B5-4785-9099-E9AEADA64D22}" destId="{F754BE77-6C94-4EEE-A08A-EA44812FD854}" srcOrd="0" destOrd="0" presId="urn:microsoft.com/office/officeart/2005/8/layout/hList1"/>
    <dgm:cxn modelId="{8A56B935-AD42-4428-B162-9DCF31F2FDEB}" type="presParOf" srcId="{F754BE77-6C94-4EEE-A08A-EA44812FD854}" destId="{4C4533AF-23BE-4E27-8A3A-976706929E62}" srcOrd="0" destOrd="0" presId="urn:microsoft.com/office/officeart/2005/8/layout/hList1"/>
    <dgm:cxn modelId="{78BD6713-ED44-4105-A4F0-CDC620E25F4B}" type="presParOf" srcId="{F754BE77-6C94-4EEE-A08A-EA44812FD854}" destId="{F745144D-5327-4603-B45E-62138F5B9C80}" srcOrd="1" destOrd="0" presId="urn:microsoft.com/office/officeart/2005/8/layout/hList1"/>
    <dgm:cxn modelId="{F858EB03-8340-438B-AC8F-E35FCEF25AC9}" type="presParOf" srcId="{5FFCBA7A-16B5-4785-9099-E9AEADA64D22}" destId="{9297EEC9-900F-4487-8CAD-D9AA27732B48}" srcOrd="1" destOrd="0" presId="urn:microsoft.com/office/officeart/2005/8/layout/hList1"/>
    <dgm:cxn modelId="{6C71CE5B-7B03-4EA5-89ED-E7A62C776471}" type="presParOf" srcId="{5FFCBA7A-16B5-4785-9099-E9AEADA64D22}" destId="{94649D85-86FE-4C24-9D16-81BFD5F3A6B8}" srcOrd="2" destOrd="0" presId="urn:microsoft.com/office/officeart/2005/8/layout/hList1"/>
    <dgm:cxn modelId="{E2F960CA-7C59-4CB2-9C63-B12BABC6C054}" type="presParOf" srcId="{94649D85-86FE-4C24-9D16-81BFD5F3A6B8}" destId="{90B7862B-6F0D-45E4-B2D3-1B2AB73D2FC6}" srcOrd="0" destOrd="0" presId="urn:microsoft.com/office/officeart/2005/8/layout/hList1"/>
    <dgm:cxn modelId="{D7BAAC42-BFE3-494E-98BC-72B34938D2C1}" type="presParOf" srcId="{94649D85-86FE-4C24-9D16-81BFD5F3A6B8}" destId="{E2204E35-4407-432B-8CDA-21362F624465}" srcOrd="1" destOrd="0" presId="urn:microsoft.com/office/officeart/2005/8/layout/hList1"/>
    <dgm:cxn modelId="{FF7E0E28-5840-4850-A0BD-EB8BD7FA6780}" type="presParOf" srcId="{5FFCBA7A-16B5-4785-9099-E9AEADA64D22}" destId="{40230741-91B7-4DD9-ADF4-A8EAC7AA1577}" srcOrd="3" destOrd="0" presId="urn:microsoft.com/office/officeart/2005/8/layout/hList1"/>
    <dgm:cxn modelId="{04C2BE0B-0D5F-4836-8F34-B423021EEF2F}" type="presParOf" srcId="{5FFCBA7A-16B5-4785-9099-E9AEADA64D22}" destId="{42064671-A54B-4D94-B4D3-58F6873784FD}" srcOrd="4" destOrd="0" presId="urn:microsoft.com/office/officeart/2005/8/layout/hList1"/>
    <dgm:cxn modelId="{CA3AA04E-30E5-4B21-9BEC-B53CA3856E45}" type="presParOf" srcId="{42064671-A54B-4D94-B4D3-58F6873784FD}" destId="{1E89DEED-E117-4042-B43D-61EEFB1CE000}" srcOrd="0" destOrd="0" presId="urn:microsoft.com/office/officeart/2005/8/layout/hList1"/>
    <dgm:cxn modelId="{96707F88-FEB0-4932-A8CD-2DA23FD5E44E}" type="presParOf" srcId="{42064671-A54B-4D94-B4D3-58F6873784FD}" destId="{C9F609B0-A9B6-4B4F-9C20-A079072FA6CA}" srcOrd="1" destOrd="0" presId="urn:microsoft.com/office/officeart/2005/8/layout/hList1"/>
    <dgm:cxn modelId="{3AA308C6-51DD-4641-8C60-EC4EB527C031}" type="presParOf" srcId="{5FFCBA7A-16B5-4785-9099-E9AEADA64D22}" destId="{CA1F4B61-FA8A-4FB3-A889-635882F823E5}" srcOrd="5" destOrd="0" presId="urn:microsoft.com/office/officeart/2005/8/layout/hList1"/>
    <dgm:cxn modelId="{CE46F6C6-343B-464D-BB5C-6DD9002747B1}" type="presParOf" srcId="{5FFCBA7A-16B5-4785-9099-E9AEADA64D22}" destId="{170129E4-246B-4ECC-9F8E-EC2057A65040}" srcOrd="6" destOrd="0" presId="urn:microsoft.com/office/officeart/2005/8/layout/hList1"/>
    <dgm:cxn modelId="{4E3F135C-80B6-4405-8E94-61E660A282AA}" type="presParOf" srcId="{170129E4-246B-4ECC-9F8E-EC2057A65040}" destId="{80A9B20E-B353-4850-BDFB-80368A501055}" srcOrd="0" destOrd="0" presId="urn:microsoft.com/office/officeart/2005/8/layout/hList1"/>
    <dgm:cxn modelId="{33BD4E1B-D108-4668-8BD9-FC6FD7E7FDCA}" type="presParOf" srcId="{170129E4-246B-4ECC-9F8E-EC2057A65040}" destId="{8B7BD944-7ED7-4690-A93B-5BE723E95C22}" srcOrd="1" destOrd="0" presId="urn:microsoft.com/office/officeart/2005/8/layout/hList1"/>
    <dgm:cxn modelId="{91DA338C-B49A-437A-9B66-53D6AE9BD421}" type="presParOf" srcId="{5FFCBA7A-16B5-4785-9099-E9AEADA64D22}" destId="{25BA80E3-3EE6-4BD3-BBA6-A6849955B1F6}" srcOrd="7" destOrd="0" presId="urn:microsoft.com/office/officeart/2005/8/layout/hList1"/>
    <dgm:cxn modelId="{6872B443-DED7-4F81-9162-485F64C71A9D}" type="presParOf" srcId="{5FFCBA7A-16B5-4785-9099-E9AEADA64D22}" destId="{74293E42-E58F-43F1-975B-429AE56A26BC}" srcOrd="8" destOrd="0" presId="urn:microsoft.com/office/officeart/2005/8/layout/hList1"/>
    <dgm:cxn modelId="{D90E3CA4-659A-4A61-B849-6EB6A628BB5D}" type="presParOf" srcId="{74293E42-E58F-43F1-975B-429AE56A26BC}" destId="{748F6B5C-7127-4708-B120-0D9AFBA516B5}" srcOrd="0" destOrd="0" presId="urn:microsoft.com/office/officeart/2005/8/layout/hList1"/>
    <dgm:cxn modelId="{27C828D4-A759-422B-8E1A-AFDBA51EF9E7}" type="presParOf" srcId="{74293E42-E58F-43F1-975B-429AE56A26BC}" destId="{38C9A6FF-118E-4506-9F98-30A693B96A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533AF-23BE-4E27-8A3A-976706929E62}">
      <dsp:nvSpPr>
        <dsp:cNvPr id="0" name=""/>
        <dsp:cNvSpPr/>
      </dsp:nvSpPr>
      <dsp:spPr>
        <a:xfrm>
          <a:off x="183052" y="452649"/>
          <a:ext cx="182042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Continents</a:t>
          </a:r>
        </a:p>
      </dsp:txBody>
      <dsp:txXfrm>
        <a:off x="183052" y="452649"/>
        <a:ext cx="1820424" cy="432000"/>
      </dsp:txXfrm>
    </dsp:sp>
    <dsp:sp modelId="{F745144D-5327-4603-B45E-62138F5B9C80}">
      <dsp:nvSpPr>
        <dsp:cNvPr id="0" name=""/>
        <dsp:cNvSpPr/>
      </dsp:nvSpPr>
      <dsp:spPr>
        <a:xfrm>
          <a:off x="182885" y="897182"/>
          <a:ext cx="1820424" cy="1687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id (PK)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image_path</a:t>
          </a:r>
          <a:endParaRPr lang="en-IN" sz="1500" kern="1200" dirty="0"/>
        </a:p>
      </dsp:txBody>
      <dsp:txXfrm>
        <a:off x="182885" y="897182"/>
        <a:ext cx="1820424" cy="1687881"/>
      </dsp:txXfrm>
    </dsp:sp>
    <dsp:sp modelId="{90B7862B-6F0D-45E4-B2D3-1B2AB73D2FC6}">
      <dsp:nvSpPr>
        <dsp:cNvPr id="0" name=""/>
        <dsp:cNvSpPr/>
      </dsp:nvSpPr>
      <dsp:spPr>
        <a:xfrm>
          <a:off x="2820824" y="489706"/>
          <a:ext cx="182042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Countries</a:t>
          </a:r>
        </a:p>
      </dsp:txBody>
      <dsp:txXfrm>
        <a:off x="2820824" y="489706"/>
        <a:ext cx="1820424" cy="432000"/>
      </dsp:txXfrm>
    </dsp:sp>
    <dsp:sp modelId="{E2204E35-4407-432B-8CDA-21362F624465}">
      <dsp:nvSpPr>
        <dsp:cNvPr id="0" name=""/>
        <dsp:cNvSpPr/>
      </dsp:nvSpPr>
      <dsp:spPr>
        <a:xfrm>
          <a:off x="2817272" y="933032"/>
          <a:ext cx="1820424" cy="1687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id (PK)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continent_id</a:t>
          </a:r>
          <a:r>
            <a:rPr lang="en-IN" sz="1500" kern="1200" dirty="0"/>
            <a:t> (FK)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image_path</a:t>
          </a:r>
          <a:endParaRPr lang="en-IN" sz="1500" kern="1200" dirty="0"/>
        </a:p>
      </dsp:txBody>
      <dsp:txXfrm>
        <a:off x="2817272" y="933032"/>
        <a:ext cx="1820424" cy="1687881"/>
      </dsp:txXfrm>
    </dsp:sp>
    <dsp:sp modelId="{1E89DEED-E117-4042-B43D-61EEFB1CE000}">
      <dsp:nvSpPr>
        <dsp:cNvPr id="0" name=""/>
        <dsp:cNvSpPr/>
      </dsp:nvSpPr>
      <dsp:spPr>
        <a:xfrm>
          <a:off x="5532709" y="489706"/>
          <a:ext cx="182042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Destinations</a:t>
          </a:r>
        </a:p>
      </dsp:txBody>
      <dsp:txXfrm>
        <a:off x="5532709" y="489706"/>
        <a:ext cx="1820424" cy="432000"/>
      </dsp:txXfrm>
    </dsp:sp>
    <dsp:sp modelId="{C9F609B0-A9B6-4B4F-9C20-A079072FA6CA}">
      <dsp:nvSpPr>
        <dsp:cNvPr id="0" name=""/>
        <dsp:cNvSpPr/>
      </dsp:nvSpPr>
      <dsp:spPr>
        <a:xfrm>
          <a:off x="5532693" y="933032"/>
          <a:ext cx="1820424" cy="1687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id (PK)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country_id</a:t>
          </a:r>
          <a:r>
            <a:rPr lang="en-IN" sz="1500" kern="1200" dirty="0"/>
            <a:t> (FK)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image_path</a:t>
          </a:r>
          <a:endParaRPr lang="en-IN" sz="1500" kern="1200" dirty="0"/>
        </a:p>
      </dsp:txBody>
      <dsp:txXfrm>
        <a:off x="5532693" y="933032"/>
        <a:ext cx="1820424" cy="1687881"/>
      </dsp:txXfrm>
    </dsp:sp>
    <dsp:sp modelId="{80A9B20E-B353-4850-BDFB-80368A501055}">
      <dsp:nvSpPr>
        <dsp:cNvPr id="0" name=""/>
        <dsp:cNvSpPr/>
      </dsp:nvSpPr>
      <dsp:spPr>
        <a:xfrm>
          <a:off x="3856396" y="3238185"/>
          <a:ext cx="182042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Attractions</a:t>
          </a:r>
        </a:p>
      </dsp:txBody>
      <dsp:txXfrm>
        <a:off x="3856396" y="3238185"/>
        <a:ext cx="1820424" cy="432000"/>
      </dsp:txXfrm>
    </dsp:sp>
    <dsp:sp modelId="{8B7BD944-7ED7-4690-A93B-5BE723E95C22}">
      <dsp:nvSpPr>
        <dsp:cNvPr id="0" name=""/>
        <dsp:cNvSpPr/>
      </dsp:nvSpPr>
      <dsp:spPr>
        <a:xfrm>
          <a:off x="3856396" y="3684263"/>
          <a:ext cx="1820424" cy="1687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id (PK)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name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description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image_path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destination_id</a:t>
          </a:r>
          <a:r>
            <a:rPr lang="en-IN" sz="1500" kern="1200" dirty="0"/>
            <a:t> (FK)</a:t>
          </a:r>
        </a:p>
      </dsp:txBody>
      <dsp:txXfrm>
        <a:off x="3856396" y="3684263"/>
        <a:ext cx="1820424" cy="1687881"/>
      </dsp:txXfrm>
    </dsp:sp>
    <dsp:sp modelId="{748F6B5C-7127-4708-B120-0D9AFBA516B5}">
      <dsp:nvSpPr>
        <dsp:cNvPr id="0" name=""/>
        <dsp:cNvSpPr/>
      </dsp:nvSpPr>
      <dsp:spPr>
        <a:xfrm>
          <a:off x="6171294" y="3214965"/>
          <a:ext cx="182042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Itineraries</a:t>
          </a:r>
        </a:p>
      </dsp:txBody>
      <dsp:txXfrm>
        <a:off x="6171294" y="3214965"/>
        <a:ext cx="1820424" cy="432000"/>
      </dsp:txXfrm>
    </dsp:sp>
    <dsp:sp modelId="{38C9A6FF-118E-4506-9F98-30A693B96AD8}">
      <dsp:nvSpPr>
        <dsp:cNvPr id="0" name=""/>
        <dsp:cNvSpPr/>
      </dsp:nvSpPr>
      <dsp:spPr>
        <a:xfrm>
          <a:off x="6171263" y="3679520"/>
          <a:ext cx="1820424" cy="1687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id (PK)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day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description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 err="1"/>
            <a:t>destination_id</a:t>
          </a:r>
          <a:r>
            <a:rPr lang="en-IN" sz="1500" kern="1200" dirty="0"/>
            <a:t> (FK)</a:t>
          </a:r>
        </a:p>
      </dsp:txBody>
      <dsp:txXfrm>
        <a:off x="6171263" y="3679520"/>
        <a:ext cx="1820424" cy="1687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D32-2139-946D-B762-8648E82C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A9E26-10F9-1E1C-8C09-A099277EF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2278-DA07-77C7-3528-37C95BC4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1751-110C-9FA1-91F8-5C5FA448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1502-53FF-C86F-B8DB-6046E821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43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3BFE-1C6E-F486-4E78-5517DCEF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FE657-8B6C-B9AD-DC27-059B818E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75D5-C864-BB85-D94D-E87BB40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6A8B-9AA3-93AA-89CE-23A7DBD5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0D91-A088-76E2-C8AE-C9C304D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4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C22E4-E22A-A273-D6DC-640EA2815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11159-5911-D375-92C3-DB34AF7E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5049-07D8-93B4-AC07-157ED382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DF74-FE09-4067-DD5F-0776E73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2808-3B26-ACC5-A001-A4298416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5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F7AB-B0FB-492B-E1F0-EAA0A334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8E4C-3E0C-78A2-4CC5-B5725B4C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3914-D88F-B4C6-9204-36079B99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9359-8B17-0AAB-B9CC-2CA7CA6F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B029-A624-0B12-DC5B-D1B8F3B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64A8-8D37-F2AE-353A-56E8C55A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C86D-EE89-0C92-3B4E-C824FECC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4A3BB-537E-821C-87FB-ED4AA0C1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329C-9D09-7AAA-26E2-334F61BC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E3E0-1859-6407-56F9-E40DF734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4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17C7-E381-7A7B-B040-33A87353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6533-AF58-5F2D-6E21-1E5675C6D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31293-CAA2-8774-F6FF-E0B5ED12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D2ED-6401-75A6-A44C-B89B410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C0D70-A706-1E9C-A13B-A958FD6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DC1A6-BDE3-7C2B-A005-312AB48F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3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3030-8681-3232-2961-89BB8D7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CFF4-9CD7-66FF-DD85-A827B7CC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D294-02CF-A4B3-3CB1-FB7F79246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CD25-F35F-04EA-3D8F-8F135654E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46107-0D32-643D-FC0D-EAB79627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658D1-A43B-5288-15DF-6C5A17D6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A1566-3B9D-4D77-834E-8C9B4ECA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B7A13-A8FD-6B36-DB53-ADD4340F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1700-DB0C-CF84-A735-DF3B9792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47D62-9344-92E4-3990-876C5144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19925-3950-CC75-B74C-E24F7F43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4D58F-6D44-5017-4F2D-14D6A11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9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55526-B0B1-8E44-71D4-DB79B1B3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C4F31-08C3-6567-B391-9034C68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E214-4149-FFCC-833A-0319B882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FEC2-A008-4DAB-187D-66B5F65E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9FE7-C3E2-56A4-0344-A1F40D8C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F696E-C3E0-6613-7F0A-BCD8A2B5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69AC-C9CF-F578-356E-A2087D4B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6B75-D34B-C9A8-178E-B1C9175E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16E5-3C85-FC14-8B62-CE8FA0FB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0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B690-7953-BD89-5127-14AD2EB0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13518-2C97-367D-4F6A-526CAB453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4ECC-5F66-510E-0EF0-E973575EB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6F00A-A362-D847-C194-8BD35C19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17D0C-D6F6-67F1-0819-D778BB3B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E8-05ED-8209-D511-82F1EFF3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A483-4F68-7EA6-078A-75390077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62D1-C04F-E626-CCBB-2CF53611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D9A50-4C91-FC98-72AD-A8D1A992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604D-AB59-4713-A6A9-18AB960768DB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D86A-A853-7D94-0306-265615B1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33A8-2691-2677-08A8-1CE1B47E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1D49-3FC4-4EE6-A7CF-C002E160D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3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1938688" y="1780674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1938688" y="334798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1938688" y="4915301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392CA-680F-3A49-8149-7B99945A49D5}"/>
              </a:ext>
            </a:extLst>
          </p:cNvPr>
          <p:cNvSpPr/>
          <p:nvPr/>
        </p:nvSpPr>
        <p:spPr>
          <a:xfrm>
            <a:off x="6922970" y="1780674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6379E-E16B-5226-E824-5117BE87573E}"/>
              </a:ext>
            </a:extLst>
          </p:cNvPr>
          <p:cNvSpPr/>
          <p:nvPr/>
        </p:nvSpPr>
        <p:spPr>
          <a:xfrm>
            <a:off x="6922970" y="3347988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0F08-F04A-0436-2A69-ED0100E4BDF2}"/>
              </a:ext>
            </a:extLst>
          </p:cNvPr>
          <p:cNvSpPr/>
          <p:nvPr/>
        </p:nvSpPr>
        <p:spPr>
          <a:xfrm>
            <a:off x="6922970" y="4915301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03859" y="2589197"/>
            <a:ext cx="0" cy="75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03859" y="4156511"/>
            <a:ext cx="0" cy="758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64D65-0033-F644-F337-8473B9B6198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88141" y="2589197"/>
            <a:ext cx="0" cy="75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7C94A-2DCE-1F96-F9E0-007DE3D6FD1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588141" y="4156511"/>
            <a:ext cx="0" cy="758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</a:rPr>
              <a:t>Level 0 DFD (Context Diagram)</a:t>
            </a:r>
          </a:p>
        </p:txBody>
      </p:sp>
    </p:spTree>
    <p:extLst>
      <p:ext uri="{BB962C8B-B14F-4D97-AF65-F5344CB8AC3E}">
        <p14:creationId xmlns:p14="http://schemas.microsoft.com/office/powerpoint/2010/main" val="30288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State Diagram for Viewing Attractions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53466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399973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Destination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002669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6095998" y="2867973"/>
            <a:ext cx="2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7" y="496726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Final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DDD42-3E36-7272-DB15-0AF848C8AA4F}"/>
              </a:ext>
            </a:extLst>
          </p:cNvPr>
          <p:cNvSpPr/>
          <p:nvPr/>
        </p:nvSpPr>
        <p:spPr>
          <a:xfrm>
            <a:off x="4430827" y="413058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Attractions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3D2D4-F917-318F-9365-4069F18A3F1C}"/>
              </a:ext>
            </a:extLst>
          </p:cNvPr>
          <p:cNvSpPr/>
          <p:nvPr/>
        </p:nvSpPr>
        <p:spPr>
          <a:xfrm>
            <a:off x="4430827" y="3265277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Attractions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33684-022C-532D-5224-96020C30258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6095998" y="3733277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95F9F-5769-19B7-AC27-D127EE5AD24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8" y="4598581"/>
            <a:ext cx="0" cy="368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4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State Diagram for Generating Itinerary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53466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399973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Destination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002669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6095998" y="2867973"/>
            <a:ext cx="2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7" y="496726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Final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DDD42-3E36-7272-DB15-0AF848C8AA4F}"/>
              </a:ext>
            </a:extLst>
          </p:cNvPr>
          <p:cNvSpPr/>
          <p:nvPr/>
        </p:nvSpPr>
        <p:spPr>
          <a:xfrm>
            <a:off x="4430827" y="413058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Itinerary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3D2D4-F917-318F-9365-4069F18A3F1C}"/>
              </a:ext>
            </a:extLst>
          </p:cNvPr>
          <p:cNvSpPr/>
          <p:nvPr/>
        </p:nvSpPr>
        <p:spPr>
          <a:xfrm>
            <a:off x="4430827" y="3265277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Itinerary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33684-022C-532D-5224-96020C30258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6095998" y="3733277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95F9F-5769-19B7-AC27-D127EE5AD24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5998" y="4598581"/>
            <a:ext cx="0" cy="368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5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7BC687-F9D1-256A-DB3F-B37CCFAF2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335576"/>
              </p:ext>
            </p:extLst>
          </p:nvPr>
        </p:nvGraphicFramePr>
        <p:xfrm>
          <a:off x="2032000" y="98612"/>
          <a:ext cx="9962776" cy="603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457CE4-4248-71DD-FCBD-C4E4D2F9E663}"/>
              </a:ext>
            </a:extLst>
          </p:cNvPr>
          <p:cNvCxnSpPr/>
          <p:nvPr/>
        </p:nvCxnSpPr>
        <p:spPr>
          <a:xfrm flipH="1">
            <a:off x="4016189" y="1201271"/>
            <a:ext cx="85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362C0-9916-9FB7-FF6F-448E39ABB4FD}"/>
              </a:ext>
            </a:extLst>
          </p:cNvPr>
          <p:cNvCxnSpPr/>
          <p:nvPr/>
        </p:nvCxnSpPr>
        <p:spPr>
          <a:xfrm flipH="1">
            <a:off x="6687671" y="1219200"/>
            <a:ext cx="85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543406-C5FF-61A1-5638-7BBAE743BA32}"/>
              </a:ext>
            </a:extLst>
          </p:cNvPr>
          <p:cNvCxnSpPr>
            <a:cxnSpLocks/>
          </p:cNvCxnSpPr>
          <p:nvPr/>
        </p:nvCxnSpPr>
        <p:spPr>
          <a:xfrm flipH="1">
            <a:off x="6947647" y="2680447"/>
            <a:ext cx="1317812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05A3D-D249-27F0-1527-7F0F478D1A0F}"/>
              </a:ext>
            </a:extLst>
          </p:cNvPr>
          <p:cNvCxnSpPr>
            <a:cxnSpLocks/>
          </p:cNvCxnSpPr>
          <p:nvPr/>
        </p:nvCxnSpPr>
        <p:spPr>
          <a:xfrm>
            <a:off x="8265459" y="2680447"/>
            <a:ext cx="806823" cy="6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457CE4-4248-71DD-FCBD-C4E4D2F9E663}"/>
              </a:ext>
            </a:extLst>
          </p:cNvPr>
          <p:cNvCxnSpPr>
            <a:cxnSpLocks/>
          </p:cNvCxnSpPr>
          <p:nvPr/>
        </p:nvCxnSpPr>
        <p:spPr>
          <a:xfrm flipH="1">
            <a:off x="1255059" y="588981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5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Use-case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2234473" y="153466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2234473" y="2399973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View Continents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99644" y="2002669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899642" y="2867973"/>
            <a:ext cx="2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2234472" y="4995885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View Attractions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2234473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Generate Itinerary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899643" y="5463885"/>
            <a:ext cx="1" cy="397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DDDD42-3E36-7272-DB15-0AF848C8AA4F}"/>
              </a:ext>
            </a:extLst>
          </p:cNvPr>
          <p:cNvSpPr/>
          <p:nvPr/>
        </p:nvSpPr>
        <p:spPr>
          <a:xfrm>
            <a:off x="2234471" y="413058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View Destinations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3D2D4-F917-318F-9365-4069F18A3F1C}"/>
              </a:ext>
            </a:extLst>
          </p:cNvPr>
          <p:cNvSpPr/>
          <p:nvPr/>
        </p:nvSpPr>
        <p:spPr>
          <a:xfrm>
            <a:off x="2234471" y="3265277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View Countries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33684-022C-532D-5224-96020C30258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3899642" y="3733277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95F9F-5769-19B7-AC27-D127EE5AD24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3899642" y="4598581"/>
            <a:ext cx="1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C32C0F2-4927-74DF-A080-E06AC1B37602}"/>
              </a:ext>
            </a:extLst>
          </p:cNvPr>
          <p:cNvSpPr/>
          <p:nvPr/>
        </p:nvSpPr>
        <p:spPr>
          <a:xfrm>
            <a:off x="6627187" y="1529811"/>
            <a:ext cx="3330342" cy="46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BB15B-C17B-CA86-59AA-B63998B5D57F}"/>
              </a:ext>
            </a:extLst>
          </p:cNvPr>
          <p:cNvSpPr/>
          <p:nvPr/>
        </p:nvSpPr>
        <p:spPr>
          <a:xfrm>
            <a:off x="6627187" y="2395115"/>
            <a:ext cx="3330342" cy="46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Manage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29F5C-D5A3-C111-8D4F-C9035CB10B2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292358" y="1997811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Continents Page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6227B-2E5C-5FEE-67D2-9C29495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57078"/>
              </p:ext>
            </p:extLst>
          </p:nvPr>
        </p:nvGraphicFramePr>
        <p:xfrm>
          <a:off x="2031999" y="2548466"/>
          <a:ext cx="5373720" cy="256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21">
                  <a:extLst>
                    <a:ext uri="{9D8B030D-6E8A-4147-A177-3AD203B41FA5}">
                      <a16:colId xmlns:a16="http://schemas.microsoft.com/office/drawing/2014/main" val="3428054237"/>
                    </a:ext>
                  </a:extLst>
                </a:gridCol>
                <a:gridCol w="2139263">
                  <a:extLst>
                    <a:ext uri="{9D8B030D-6E8A-4147-A177-3AD203B41FA5}">
                      <a16:colId xmlns:a16="http://schemas.microsoft.com/office/drawing/2014/main" val="3093149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974793"/>
                    </a:ext>
                  </a:extLst>
                </a:gridCol>
                <a:gridCol w="2382225">
                  <a:extLst>
                    <a:ext uri="{9D8B030D-6E8A-4147-A177-3AD203B41FA5}">
                      <a16:colId xmlns:a16="http://schemas.microsoft.com/office/drawing/2014/main" val="1526855177"/>
                    </a:ext>
                  </a:extLst>
                </a:gridCol>
                <a:gridCol w="357531">
                  <a:extLst>
                    <a:ext uri="{9D8B030D-6E8A-4147-A177-3AD203B41FA5}">
                      <a16:colId xmlns:a16="http://schemas.microsoft.com/office/drawing/2014/main" val="3161601009"/>
                    </a:ext>
                  </a:extLst>
                </a:gridCol>
              </a:tblGrid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5636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02648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List of Countries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408461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Continent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Continent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92615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15886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Continent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Continent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57224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940495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37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Countries Page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6227B-2E5C-5FEE-67D2-9C29495D7114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48466"/>
          <a:ext cx="5373720" cy="256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21">
                  <a:extLst>
                    <a:ext uri="{9D8B030D-6E8A-4147-A177-3AD203B41FA5}">
                      <a16:colId xmlns:a16="http://schemas.microsoft.com/office/drawing/2014/main" val="3428054237"/>
                    </a:ext>
                  </a:extLst>
                </a:gridCol>
                <a:gridCol w="2139263">
                  <a:extLst>
                    <a:ext uri="{9D8B030D-6E8A-4147-A177-3AD203B41FA5}">
                      <a16:colId xmlns:a16="http://schemas.microsoft.com/office/drawing/2014/main" val="3093149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974793"/>
                    </a:ext>
                  </a:extLst>
                </a:gridCol>
                <a:gridCol w="2382225">
                  <a:extLst>
                    <a:ext uri="{9D8B030D-6E8A-4147-A177-3AD203B41FA5}">
                      <a16:colId xmlns:a16="http://schemas.microsoft.com/office/drawing/2014/main" val="1526855177"/>
                    </a:ext>
                  </a:extLst>
                </a:gridCol>
                <a:gridCol w="357531">
                  <a:extLst>
                    <a:ext uri="{9D8B030D-6E8A-4147-A177-3AD203B41FA5}">
                      <a16:colId xmlns:a16="http://schemas.microsoft.com/office/drawing/2014/main" val="3161601009"/>
                    </a:ext>
                  </a:extLst>
                </a:gridCol>
              </a:tblGrid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5636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02648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List of Countries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408461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92615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15886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Country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57224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940495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5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Destinations Page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6227B-2E5C-5FEE-67D2-9C29495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28232"/>
              </p:ext>
            </p:extLst>
          </p:nvPr>
        </p:nvGraphicFramePr>
        <p:xfrm>
          <a:off x="2031999" y="2548466"/>
          <a:ext cx="5373720" cy="256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21">
                  <a:extLst>
                    <a:ext uri="{9D8B030D-6E8A-4147-A177-3AD203B41FA5}">
                      <a16:colId xmlns:a16="http://schemas.microsoft.com/office/drawing/2014/main" val="3428054237"/>
                    </a:ext>
                  </a:extLst>
                </a:gridCol>
                <a:gridCol w="2139263">
                  <a:extLst>
                    <a:ext uri="{9D8B030D-6E8A-4147-A177-3AD203B41FA5}">
                      <a16:colId xmlns:a16="http://schemas.microsoft.com/office/drawing/2014/main" val="3093149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974793"/>
                    </a:ext>
                  </a:extLst>
                </a:gridCol>
                <a:gridCol w="2382225">
                  <a:extLst>
                    <a:ext uri="{9D8B030D-6E8A-4147-A177-3AD203B41FA5}">
                      <a16:colId xmlns:a16="http://schemas.microsoft.com/office/drawing/2014/main" val="1526855177"/>
                    </a:ext>
                  </a:extLst>
                </a:gridCol>
                <a:gridCol w="357531">
                  <a:extLst>
                    <a:ext uri="{9D8B030D-6E8A-4147-A177-3AD203B41FA5}">
                      <a16:colId xmlns:a16="http://schemas.microsoft.com/office/drawing/2014/main" val="3161601009"/>
                    </a:ext>
                  </a:extLst>
                </a:gridCol>
              </a:tblGrid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5636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02648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List of Destinations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408461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Destination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Destination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92615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15886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Destination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Destination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57224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940495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2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Attractions Page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6227B-2E5C-5FEE-67D2-9C29495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73966"/>
              </p:ext>
            </p:extLst>
          </p:nvPr>
        </p:nvGraphicFramePr>
        <p:xfrm>
          <a:off x="2031999" y="2548466"/>
          <a:ext cx="5373720" cy="256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21">
                  <a:extLst>
                    <a:ext uri="{9D8B030D-6E8A-4147-A177-3AD203B41FA5}">
                      <a16:colId xmlns:a16="http://schemas.microsoft.com/office/drawing/2014/main" val="3428054237"/>
                    </a:ext>
                  </a:extLst>
                </a:gridCol>
                <a:gridCol w="2139263">
                  <a:extLst>
                    <a:ext uri="{9D8B030D-6E8A-4147-A177-3AD203B41FA5}">
                      <a16:colId xmlns:a16="http://schemas.microsoft.com/office/drawing/2014/main" val="3093149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974793"/>
                    </a:ext>
                  </a:extLst>
                </a:gridCol>
                <a:gridCol w="2382225">
                  <a:extLst>
                    <a:ext uri="{9D8B030D-6E8A-4147-A177-3AD203B41FA5}">
                      <a16:colId xmlns:a16="http://schemas.microsoft.com/office/drawing/2014/main" val="1526855177"/>
                    </a:ext>
                  </a:extLst>
                </a:gridCol>
                <a:gridCol w="357531">
                  <a:extLst>
                    <a:ext uri="{9D8B030D-6E8A-4147-A177-3AD203B41FA5}">
                      <a16:colId xmlns:a16="http://schemas.microsoft.com/office/drawing/2014/main" val="3161601009"/>
                    </a:ext>
                  </a:extLst>
                </a:gridCol>
              </a:tblGrid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5636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02648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List of Attractions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408461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Attraction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Attraction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92615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15886"/>
                  </a:ext>
                </a:extLst>
              </a:tr>
              <a:tr h="320177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Attraction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Attraction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57224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940495"/>
                  </a:ext>
                </a:extLst>
              </a:tr>
              <a:tr h="320177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8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Itinerary Page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B6227B-2E5C-5FEE-67D2-9C29495D7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68831"/>
              </p:ext>
            </p:extLst>
          </p:nvPr>
        </p:nvGraphicFramePr>
        <p:xfrm>
          <a:off x="1829868" y="1701442"/>
          <a:ext cx="537372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421">
                  <a:extLst>
                    <a:ext uri="{9D8B030D-6E8A-4147-A177-3AD203B41FA5}">
                      <a16:colId xmlns:a16="http://schemas.microsoft.com/office/drawing/2014/main" val="3428054237"/>
                    </a:ext>
                  </a:extLst>
                </a:gridCol>
                <a:gridCol w="2139263">
                  <a:extLst>
                    <a:ext uri="{9D8B030D-6E8A-4147-A177-3AD203B41FA5}">
                      <a16:colId xmlns:a16="http://schemas.microsoft.com/office/drawing/2014/main" val="3093149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3974793"/>
                    </a:ext>
                  </a:extLst>
                </a:gridCol>
                <a:gridCol w="2382225">
                  <a:extLst>
                    <a:ext uri="{9D8B030D-6E8A-4147-A177-3AD203B41FA5}">
                      <a16:colId xmlns:a16="http://schemas.microsoft.com/office/drawing/2014/main" val="1526855177"/>
                    </a:ext>
                  </a:extLst>
                </a:gridCol>
                <a:gridCol w="357531">
                  <a:extLst>
                    <a:ext uri="{9D8B030D-6E8A-4147-A177-3AD203B41FA5}">
                      <a16:colId xmlns:a16="http://schemas.microsoft.com/office/drawing/2014/main" val="316160100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35636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02648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Itinerary Details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4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499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21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Day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Day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75722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394049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38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Admin Page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448AE-229D-116B-9FCB-2DC780E9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83756"/>
              </p:ext>
            </p:extLst>
          </p:nvPr>
        </p:nvGraphicFramePr>
        <p:xfrm>
          <a:off x="1935747" y="2394462"/>
          <a:ext cx="55883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5628802"/>
                    </a:ext>
                  </a:extLst>
                </a:gridCol>
                <a:gridCol w="2244618">
                  <a:extLst>
                    <a:ext uri="{9D8B030D-6E8A-4147-A177-3AD203B41FA5}">
                      <a16:colId xmlns:a16="http://schemas.microsoft.com/office/drawing/2014/main" val="22833938"/>
                    </a:ext>
                  </a:extLst>
                </a:gridCol>
                <a:gridCol w="354413">
                  <a:extLst>
                    <a:ext uri="{9D8B030D-6E8A-4147-A177-3AD203B41FA5}">
                      <a16:colId xmlns:a16="http://schemas.microsoft.com/office/drawing/2014/main" val="2224318521"/>
                    </a:ext>
                  </a:extLst>
                </a:gridCol>
                <a:gridCol w="2572777">
                  <a:extLst>
                    <a:ext uri="{9D8B030D-6E8A-4147-A177-3AD203B41FA5}">
                      <a16:colId xmlns:a16="http://schemas.microsoft.com/office/drawing/2014/main" val="226409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129198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1461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621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Admin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Manage Continents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Manage Countries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1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26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Manage Destinations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Manage Attractions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7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Manage Itineraries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5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86195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6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9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1938688" y="1597799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1938688" y="2657479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1938688" y="3717159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View Destinations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392CA-680F-3A49-8149-7B99945A49D5}"/>
              </a:ext>
            </a:extLst>
          </p:cNvPr>
          <p:cNvSpPr/>
          <p:nvPr/>
        </p:nvSpPr>
        <p:spPr>
          <a:xfrm>
            <a:off x="6922970" y="1597799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6379E-E16B-5226-E824-5117BE87573E}"/>
              </a:ext>
            </a:extLst>
          </p:cNvPr>
          <p:cNvSpPr/>
          <p:nvPr/>
        </p:nvSpPr>
        <p:spPr>
          <a:xfrm>
            <a:off x="6922970" y="2941058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0F08-F04A-0436-2A69-ED0100E4BDF2}"/>
              </a:ext>
            </a:extLst>
          </p:cNvPr>
          <p:cNvSpPr/>
          <p:nvPr/>
        </p:nvSpPr>
        <p:spPr>
          <a:xfrm>
            <a:off x="6922970" y="4284317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Manage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03859" y="2406322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03859" y="3466002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664D65-0033-F644-F337-8473B9B6198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588141" y="2406322"/>
            <a:ext cx="0" cy="534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7C94A-2DCE-1F96-F9E0-007DE3D6FD1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588141" y="3749581"/>
            <a:ext cx="0" cy="534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bg1"/>
                </a:solidFill>
                <a:effectLst/>
              </a:rPr>
              <a:t>Level 1 DFD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1938688" y="4776839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View Attractions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AC2C3-B2FC-FEF5-D901-C35F5D7654FE}"/>
              </a:ext>
            </a:extLst>
          </p:cNvPr>
          <p:cNvSpPr/>
          <p:nvPr/>
        </p:nvSpPr>
        <p:spPr>
          <a:xfrm>
            <a:off x="1938688" y="5836521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Generate Itinerary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996637-AA2B-FFB9-A5B9-A664EA867B1E}"/>
              </a:ext>
            </a:extLst>
          </p:cNvPr>
          <p:cNvSpPr/>
          <p:nvPr/>
        </p:nvSpPr>
        <p:spPr>
          <a:xfrm>
            <a:off x="6922970" y="5627576"/>
            <a:ext cx="3330342" cy="8085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Update 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3603859" y="4525682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32E6E-1A31-8201-42DC-06B8DA5AE960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588141" y="5092840"/>
            <a:ext cx="0" cy="534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8403BC-7017-85FA-0272-91246C57291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603859" y="5585362"/>
            <a:ext cx="0" cy="251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5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Admin Page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448AE-229D-116B-9FCB-2DC780E91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90243"/>
              </p:ext>
            </p:extLst>
          </p:nvPr>
        </p:nvGraphicFramePr>
        <p:xfrm>
          <a:off x="1935747" y="2394462"/>
          <a:ext cx="558836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75628802"/>
                    </a:ext>
                  </a:extLst>
                </a:gridCol>
                <a:gridCol w="2244618">
                  <a:extLst>
                    <a:ext uri="{9D8B030D-6E8A-4147-A177-3AD203B41FA5}">
                      <a16:colId xmlns:a16="http://schemas.microsoft.com/office/drawing/2014/main" val="22833938"/>
                    </a:ext>
                  </a:extLst>
                </a:gridCol>
                <a:gridCol w="354413">
                  <a:extLst>
                    <a:ext uri="{9D8B030D-6E8A-4147-A177-3AD203B41FA5}">
                      <a16:colId xmlns:a16="http://schemas.microsoft.com/office/drawing/2014/main" val="2224318521"/>
                    </a:ext>
                  </a:extLst>
                </a:gridCol>
                <a:gridCol w="2572777">
                  <a:extLst>
                    <a:ext uri="{9D8B030D-6E8A-4147-A177-3AD203B41FA5}">
                      <a16:colId xmlns:a16="http://schemas.microsoft.com/office/drawing/2014/main" val="22640921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129198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Navigation Bar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1461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621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Admin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UserName</a:t>
                      </a:r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1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026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7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Login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25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861958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6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8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Level 2 DFD for Viewing Destinations</a:t>
            </a:r>
            <a:endParaRPr lang="en-IN" sz="24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78260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84228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View Destinations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53145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59113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90196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65081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Level 2 DFD for Viewing Attractions</a:t>
            </a:r>
            <a:endParaRPr lang="en-IN" sz="24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78260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84228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View Attractions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53145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59113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90196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65081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Level 2 DFD for Generating Itinerary</a:t>
            </a:r>
            <a:endParaRPr lang="en-IN" sz="24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78260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Trip Planner App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84228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Generate Itinerary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253145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59113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901968"/>
            <a:ext cx="3330342" cy="8085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650811"/>
            <a:ext cx="0" cy="251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Control Flow Diagram for Viewing Destinations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757494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Continent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6768A-10C0-B3DE-FA3D-CFAD9D867EEB}"/>
              </a:ext>
            </a:extLst>
          </p:cNvPr>
          <p:cNvSpPr/>
          <p:nvPr/>
        </p:nvSpPr>
        <p:spPr>
          <a:xfrm>
            <a:off x="4430829" y="379206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Country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190928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225494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826626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Destinations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(Backend API)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3668AD-07BD-400A-9A6D-5B289A021354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6096000" y="4260060"/>
            <a:ext cx="0" cy="566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Destinations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5294626"/>
            <a:ext cx="0" cy="566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Control Flow Diagram for Viewing Attractions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310234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Destination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190928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6096000" y="3570349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48177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Attractions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(Backend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Attractions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4949770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0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Control Flow Diagram for Generating Itinerary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722928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310234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Destination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190928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6096000" y="3570349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9" y="4481770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Itinerary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(Backend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Itinerary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4949770"/>
            <a:ext cx="0" cy="91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5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613F891-7A07-B5F8-A549-A42FA32215F7}"/>
              </a:ext>
            </a:extLst>
          </p:cNvPr>
          <p:cNvSpPr/>
          <p:nvPr/>
        </p:nvSpPr>
        <p:spPr>
          <a:xfrm>
            <a:off x="2953351" y="255069"/>
            <a:ext cx="6285297" cy="943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</a:rPr>
              <a:t>State Diagram for Viewing Destinations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62E54-0241-B52B-7E94-2FB1F906B2A9}"/>
              </a:ext>
            </a:extLst>
          </p:cNvPr>
          <p:cNvSpPr/>
          <p:nvPr/>
        </p:nvSpPr>
        <p:spPr>
          <a:xfrm>
            <a:off x="4430829" y="1534669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Initial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72BF4-9CB8-DDBA-2441-616BD1BFBBA7}"/>
              </a:ext>
            </a:extLst>
          </p:cNvPr>
          <p:cNvSpPr/>
          <p:nvPr/>
        </p:nvSpPr>
        <p:spPr>
          <a:xfrm>
            <a:off x="4430829" y="2399973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Continent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917F2-4C1C-D087-0144-349702B1AD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2002669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658A74-10AB-C6C9-6AAF-A82B89D18AA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6095998" y="2867973"/>
            <a:ext cx="2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DE765C-357B-B129-7592-829B4B3BABAC}"/>
              </a:ext>
            </a:extLst>
          </p:cNvPr>
          <p:cNvSpPr/>
          <p:nvPr/>
        </p:nvSpPr>
        <p:spPr>
          <a:xfrm>
            <a:off x="4430828" y="4995885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Display Destinations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F054A-DF3D-F4BB-F2BB-88D656D58D05}"/>
              </a:ext>
            </a:extLst>
          </p:cNvPr>
          <p:cNvSpPr/>
          <p:nvPr/>
        </p:nvSpPr>
        <p:spPr>
          <a:xfrm>
            <a:off x="4430829" y="586119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Final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1068C-5218-11A0-0585-697CBA525AE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5999" y="5463885"/>
            <a:ext cx="1" cy="397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DDDD42-3E36-7272-DB15-0AF848C8AA4F}"/>
              </a:ext>
            </a:extLst>
          </p:cNvPr>
          <p:cNvSpPr/>
          <p:nvPr/>
        </p:nvSpPr>
        <p:spPr>
          <a:xfrm>
            <a:off x="4430827" y="4130581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Fetch Destinations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3D2D4-F917-318F-9365-4069F18A3F1C}"/>
              </a:ext>
            </a:extLst>
          </p:cNvPr>
          <p:cNvSpPr/>
          <p:nvPr/>
        </p:nvSpPr>
        <p:spPr>
          <a:xfrm>
            <a:off x="4430827" y="3265277"/>
            <a:ext cx="3330342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Select Country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33684-022C-532D-5224-96020C30258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6095998" y="3733277"/>
            <a:ext cx="0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95F9F-5769-19B7-AC27-D127EE5AD24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6095998" y="4598581"/>
            <a:ext cx="1" cy="39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378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Baby</dc:creator>
  <cp:lastModifiedBy>Jacob Baby</cp:lastModifiedBy>
  <cp:revision>28</cp:revision>
  <dcterms:created xsi:type="dcterms:W3CDTF">2024-12-02T09:08:30Z</dcterms:created>
  <dcterms:modified xsi:type="dcterms:W3CDTF">2024-12-03T09:29:29Z</dcterms:modified>
</cp:coreProperties>
</file>