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800975" cy="7800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73" y="1276688"/>
            <a:ext cx="6630829" cy="2715895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122" y="4097318"/>
            <a:ext cx="5850731" cy="1883429"/>
          </a:xfrm>
        </p:spPr>
        <p:txBody>
          <a:bodyPr/>
          <a:lstStyle>
            <a:lvl1pPr marL="0" indent="0" algn="ctr">
              <a:buNone/>
              <a:defRPr sz="2047"/>
            </a:lvl1pPr>
            <a:lvl2pPr marL="390037" indent="0" algn="ctr">
              <a:buNone/>
              <a:defRPr sz="1706"/>
            </a:lvl2pPr>
            <a:lvl3pPr marL="780075" indent="0" algn="ctr">
              <a:buNone/>
              <a:defRPr sz="1536"/>
            </a:lvl3pPr>
            <a:lvl4pPr marL="1170112" indent="0" algn="ctr">
              <a:buNone/>
              <a:defRPr sz="1365"/>
            </a:lvl4pPr>
            <a:lvl5pPr marL="1560149" indent="0" algn="ctr">
              <a:buNone/>
              <a:defRPr sz="1365"/>
            </a:lvl5pPr>
            <a:lvl6pPr marL="1950187" indent="0" algn="ctr">
              <a:buNone/>
              <a:defRPr sz="1365"/>
            </a:lvl6pPr>
            <a:lvl7pPr marL="2340224" indent="0" algn="ctr">
              <a:buNone/>
              <a:defRPr sz="1365"/>
            </a:lvl7pPr>
            <a:lvl8pPr marL="2730261" indent="0" algn="ctr">
              <a:buNone/>
              <a:defRPr sz="1365"/>
            </a:lvl8pPr>
            <a:lvl9pPr marL="3120299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2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2573" y="415330"/>
            <a:ext cx="1682085" cy="66109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317" y="415330"/>
            <a:ext cx="4948744" cy="66109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54" y="1944829"/>
            <a:ext cx="6728341" cy="3244988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254" y="5220516"/>
            <a:ext cx="6728341" cy="1706463"/>
          </a:xfrm>
        </p:spPr>
        <p:txBody>
          <a:bodyPr/>
          <a:lstStyle>
            <a:lvl1pPr marL="0" indent="0">
              <a:buNone/>
              <a:defRPr sz="2047">
                <a:solidFill>
                  <a:schemeClr val="tx1"/>
                </a:solidFill>
              </a:defRPr>
            </a:lvl1pPr>
            <a:lvl2pPr marL="39003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075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11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1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187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22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26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29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317" y="2076648"/>
            <a:ext cx="3315414" cy="4949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244" y="2076648"/>
            <a:ext cx="3315414" cy="4949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9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415331"/>
            <a:ext cx="6728341" cy="15078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34" y="1912323"/>
            <a:ext cx="3300178" cy="937200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90037" indent="0">
              <a:buNone/>
              <a:defRPr sz="1706" b="1"/>
            </a:lvl2pPr>
            <a:lvl3pPr marL="780075" indent="0">
              <a:buNone/>
              <a:defRPr sz="1536" b="1"/>
            </a:lvl3pPr>
            <a:lvl4pPr marL="1170112" indent="0">
              <a:buNone/>
              <a:defRPr sz="1365" b="1"/>
            </a:lvl4pPr>
            <a:lvl5pPr marL="1560149" indent="0">
              <a:buNone/>
              <a:defRPr sz="1365" b="1"/>
            </a:lvl5pPr>
            <a:lvl6pPr marL="1950187" indent="0">
              <a:buNone/>
              <a:defRPr sz="1365" b="1"/>
            </a:lvl6pPr>
            <a:lvl7pPr marL="2340224" indent="0">
              <a:buNone/>
              <a:defRPr sz="1365" b="1"/>
            </a:lvl7pPr>
            <a:lvl8pPr marL="2730261" indent="0">
              <a:buNone/>
              <a:defRPr sz="1365" b="1"/>
            </a:lvl8pPr>
            <a:lvl9pPr marL="3120299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34" y="2849523"/>
            <a:ext cx="3300178" cy="4191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244" y="1912323"/>
            <a:ext cx="3316430" cy="937200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90037" indent="0">
              <a:buNone/>
              <a:defRPr sz="1706" b="1"/>
            </a:lvl2pPr>
            <a:lvl3pPr marL="780075" indent="0">
              <a:buNone/>
              <a:defRPr sz="1536" b="1"/>
            </a:lvl3pPr>
            <a:lvl4pPr marL="1170112" indent="0">
              <a:buNone/>
              <a:defRPr sz="1365" b="1"/>
            </a:lvl4pPr>
            <a:lvl5pPr marL="1560149" indent="0">
              <a:buNone/>
              <a:defRPr sz="1365" b="1"/>
            </a:lvl5pPr>
            <a:lvl6pPr marL="1950187" indent="0">
              <a:buNone/>
              <a:defRPr sz="1365" b="1"/>
            </a:lvl6pPr>
            <a:lvl7pPr marL="2340224" indent="0">
              <a:buNone/>
              <a:defRPr sz="1365" b="1"/>
            </a:lvl7pPr>
            <a:lvl8pPr marL="2730261" indent="0">
              <a:buNone/>
              <a:defRPr sz="1365" b="1"/>
            </a:lvl8pPr>
            <a:lvl9pPr marL="3120299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244" y="2849523"/>
            <a:ext cx="3316430" cy="4191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8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520065"/>
            <a:ext cx="2516017" cy="1820228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430" y="1123198"/>
            <a:ext cx="3949244" cy="5543748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7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333" y="2340293"/>
            <a:ext cx="2516017" cy="4335681"/>
          </a:xfrm>
        </p:spPr>
        <p:txBody>
          <a:bodyPr/>
          <a:lstStyle>
            <a:lvl1pPr marL="0" indent="0">
              <a:buNone/>
              <a:defRPr sz="1365"/>
            </a:lvl1pPr>
            <a:lvl2pPr marL="390037" indent="0">
              <a:buNone/>
              <a:defRPr sz="1194"/>
            </a:lvl2pPr>
            <a:lvl3pPr marL="780075" indent="0">
              <a:buNone/>
              <a:defRPr sz="1024"/>
            </a:lvl3pPr>
            <a:lvl4pPr marL="1170112" indent="0">
              <a:buNone/>
              <a:defRPr sz="853"/>
            </a:lvl4pPr>
            <a:lvl5pPr marL="1560149" indent="0">
              <a:buNone/>
              <a:defRPr sz="853"/>
            </a:lvl5pPr>
            <a:lvl6pPr marL="1950187" indent="0">
              <a:buNone/>
              <a:defRPr sz="853"/>
            </a:lvl6pPr>
            <a:lvl7pPr marL="2340224" indent="0">
              <a:buNone/>
              <a:defRPr sz="853"/>
            </a:lvl7pPr>
            <a:lvl8pPr marL="2730261" indent="0">
              <a:buNone/>
              <a:defRPr sz="853"/>
            </a:lvl8pPr>
            <a:lvl9pPr marL="3120299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33" y="520065"/>
            <a:ext cx="2516017" cy="1820228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6430" y="1123198"/>
            <a:ext cx="3949244" cy="5543748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37" indent="0">
              <a:buNone/>
              <a:defRPr sz="2389"/>
            </a:lvl2pPr>
            <a:lvl3pPr marL="780075" indent="0">
              <a:buNone/>
              <a:defRPr sz="2047"/>
            </a:lvl3pPr>
            <a:lvl4pPr marL="1170112" indent="0">
              <a:buNone/>
              <a:defRPr sz="1706"/>
            </a:lvl4pPr>
            <a:lvl5pPr marL="1560149" indent="0">
              <a:buNone/>
              <a:defRPr sz="1706"/>
            </a:lvl5pPr>
            <a:lvl6pPr marL="1950187" indent="0">
              <a:buNone/>
              <a:defRPr sz="1706"/>
            </a:lvl6pPr>
            <a:lvl7pPr marL="2340224" indent="0">
              <a:buNone/>
              <a:defRPr sz="1706"/>
            </a:lvl7pPr>
            <a:lvl8pPr marL="2730261" indent="0">
              <a:buNone/>
              <a:defRPr sz="1706"/>
            </a:lvl8pPr>
            <a:lvl9pPr marL="3120299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333" y="2340293"/>
            <a:ext cx="2516017" cy="4335681"/>
          </a:xfrm>
        </p:spPr>
        <p:txBody>
          <a:bodyPr/>
          <a:lstStyle>
            <a:lvl1pPr marL="0" indent="0">
              <a:buNone/>
              <a:defRPr sz="1365"/>
            </a:lvl1pPr>
            <a:lvl2pPr marL="390037" indent="0">
              <a:buNone/>
              <a:defRPr sz="1194"/>
            </a:lvl2pPr>
            <a:lvl3pPr marL="780075" indent="0">
              <a:buNone/>
              <a:defRPr sz="1024"/>
            </a:lvl3pPr>
            <a:lvl4pPr marL="1170112" indent="0">
              <a:buNone/>
              <a:defRPr sz="853"/>
            </a:lvl4pPr>
            <a:lvl5pPr marL="1560149" indent="0">
              <a:buNone/>
              <a:defRPr sz="853"/>
            </a:lvl5pPr>
            <a:lvl6pPr marL="1950187" indent="0">
              <a:buNone/>
              <a:defRPr sz="853"/>
            </a:lvl6pPr>
            <a:lvl7pPr marL="2340224" indent="0">
              <a:buNone/>
              <a:defRPr sz="853"/>
            </a:lvl7pPr>
            <a:lvl8pPr marL="2730261" indent="0">
              <a:buNone/>
              <a:defRPr sz="853"/>
            </a:lvl8pPr>
            <a:lvl9pPr marL="3120299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317" y="415331"/>
            <a:ext cx="6728341" cy="150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317" y="2076648"/>
            <a:ext cx="6728341" cy="494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317" y="7230350"/>
            <a:ext cx="1755219" cy="415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B21F-344C-42E7-ACB6-6AD6D8FB330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4073" y="7230350"/>
            <a:ext cx="2632829" cy="415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9439" y="7230350"/>
            <a:ext cx="1755219" cy="415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4A0B-CEF9-45D3-9389-EC72FB314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9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0075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19" indent="-195019" algn="l" defTabSz="780075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056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975093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131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168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205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243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280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317" indent="-195019" algn="l" defTabSz="780075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37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075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112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149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187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224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261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299" algn="l" defTabSz="780075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ttern of camping icons&#10;&#10;Description automatically generated">
            <a:extLst>
              <a:ext uri="{FF2B5EF4-FFF2-40B4-BE49-F238E27FC236}">
                <a16:creationId xmlns:a16="http://schemas.microsoft.com/office/drawing/2014/main" id="{A5197DBF-6D60-B2BB-1317-C2E4E4CA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800975" cy="78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Baby</dc:creator>
  <cp:lastModifiedBy>Jacob Baby</cp:lastModifiedBy>
  <cp:revision>4</cp:revision>
  <dcterms:created xsi:type="dcterms:W3CDTF">2024-11-11T14:46:16Z</dcterms:created>
  <dcterms:modified xsi:type="dcterms:W3CDTF">2024-11-11T14:58:09Z</dcterms:modified>
</cp:coreProperties>
</file>