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Boullion" initials="JB" lastIdx="1" clrIdx="0">
    <p:extLst>
      <p:ext uri="{19B8F6BF-5375-455C-9EA6-DF929625EA0E}">
        <p15:presenceInfo xmlns:p15="http://schemas.microsoft.com/office/powerpoint/2012/main" userId="c8d7e8a5938b21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5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3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30359F-9397-447C-A9EA-4E2813D7786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647B51-92CD-460C-B772-F8A25A68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5F4F-C45E-4AA1-8410-8CDE5860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71C3C-803A-4DA7-8ED2-0410A0E33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Jacob Boullion</a:t>
            </a:r>
          </a:p>
        </p:txBody>
      </p:sp>
    </p:spTree>
    <p:extLst>
      <p:ext uri="{BB962C8B-B14F-4D97-AF65-F5344CB8AC3E}">
        <p14:creationId xmlns:p14="http://schemas.microsoft.com/office/powerpoint/2010/main" val="10115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E502-5C5E-415C-9C1B-75094389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0185-AC3B-4D64-BF3E-1FFFF20B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79977"/>
            <a:ext cx="10018713" cy="3124201"/>
          </a:xfrm>
        </p:spPr>
        <p:txBody>
          <a:bodyPr>
            <a:normAutofit/>
          </a:bodyPr>
          <a:lstStyle/>
          <a:p>
            <a:r>
              <a:rPr lang="en-US" sz="2800" dirty="0"/>
              <a:t>https://github.com/jacobboullion/revature</a:t>
            </a:r>
          </a:p>
        </p:txBody>
      </p:sp>
    </p:spTree>
    <p:extLst>
      <p:ext uri="{BB962C8B-B14F-4D97-AF65-F5344CB8AC3E}">
        <p14:creationId xmlns:p14="http://schemas.microsoft.com/office/powerpoint/2010/main" val="25937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A11-48F1-4DD8-8FAB-AD9974D8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8675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A5CEB-2E85-4A6D-9519-084584C21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134" y="1928493"/>
            <a:ext cx="3769696" cy="3945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DBFF4-AE5B-4750-854A-8AB9AC71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768" y="4586728"/>
            <a:ext cx="4381374" cy="1287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0CD7B-AB5A-4006-8E2D-DFE1EA3E547C}"/>
              </a:ext>
            </a:extLst>
          </p:cNvPr>
          <p:cNvSpPr txBox="1"/>
          <p:nvPr/>
        </p:nvSpPr>
        <p:spPr>
          <a:xfrm>
            <a:off x="7224889" y="2348089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Selected the page title and counted </a:t>
            </a:r>
          </a:p>
          <a:p>
            <a:r>
              <a:rPr lang="en-US" b="1" dirty="0"/>
              <a:t>all the views for that title.</a:t>
            </a:r>
          </a:p>
        </p:txBody>
      </p:sp>
    </p:spTree>
    <p:extLst>
      <p:ext uri="{BB962C8B-B14F-4D97-AF65-F5344CB8AC3E}">
        <p14:creationId xmlns:p14="http://schemas.microsoft.com/office/powerpoint/2010/main" val="181913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928B-77E3-4131-8423-A7264099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DD9381-9366-403F-BC3D-FEAD2F248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667" y="1652586"/>
            <a:ext cx="4662674" cy="2390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DC163-CD34-4D76-83A4-95A281CE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8" y="4362450"/>
            <a:ext cx="4662674" cy="210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FCC602-B98E-42E0-AA90-97E3FD4CDA15}"/>
              </a:ext>
            </a:extLst>
          </p:cNvPr>
          <p:cNvSpPr txBox="1"/>
          <p:nvPr/>
        </p:nvSpPr>
        <p:spPr>
          <a:xfrm>
            <a:off x="1699741" y="1752599"/>
            <a:ext cx="45784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 started by finding  the pages that </a:t>
            </a:r>
          </a:p>
          <a:p>
            <a:r>
              <a:rPr lang="en-US" sz="2000" b="1" dirty="0"/>
              <a:t>had the most internal clicks to </a:t>
            </a:r>
          </a:p>
          <a:p>
            <a:r>
              <a:rPr lang="en-US" sz="2000" b="1" dirty="0"/>
              <a:t>another page. </a:t>
            </a:r>
          </a:p>
          <a:p>
            <a:endParaRPr lang="en-US" sz="2000" b="1" dirty="0"/>
          </a:p>
          <a:p>
            <a:r>
              <a:rPr lang="en-US" sz="2000" b="1" dirty="0"/>
              <a:t>Then I chose a page that would give me </a:t>
            </a:r>
          </a:p>
          <a:p>
            <a:r>
              <a:rPr lang="en-US" sz="2000" b="1" dirty="0"/>
              <a:t>logically sound results according to </a:t>
            </a:r>
          </a:p>
          <a:p>
            <a:r>
              <a:rPr lang="en-US" sz="2000" b="1" dirty="0"/>
              <a:t>the day of page view data I collected.</a:t>
            </a:r>
          </a:p>
          <a:p>
            <a:endParaRPr lang="en-US" sz="2000" b="1" dirty="0"/>
          </a:p>
          <a:p>
            <a:r>
              <a:rPr lang="en-US" sz="2000" b="1" dirty="0"/>
              <a:t>I divided the clicks by the amount </a:t>
            </a:r>
          </a:p>
          <a:p>
            <a:r>
              <a:rPr lang="en-US" sz="2000" b="1" dirty="0"/>
              <a:t>of page views, (2,026,375 / 3,201,339), </a:t>
            </a:r>
          </a:p>
          <a:p>
            <a:r>
              <a:rPr lang="en-US" sz="2000" b="1" dirty="0"/>
              <a:t>which resulted in 63.2% of viewers </a:t>
            </a:r>
          </a:p>
          <a:p>
            <a:r>
              <a:rPr lang="en-US" sz="2000" b="1" dirty="0"/>
              <a:t>clicked an internal link to another page</a:t>
            </a:r>
          </a:p>
          <a:p>
            <a:r>
              <a:rPr lang="en-US" sz="2000" b="1" dirty="0"/>
              <a:t>assuming each click is an individual </a:t>
            </a:r>
          </a:p>
          <a:p>
            <a:r>
              <a:rPr lang="en-US" sz="2000" b="1" dirty="0"/>
              <a:t>person.</a:t>
            </a:r>
          </a:p>
        </p:txBody>
      </p:sp>
    </p:spTree>
    <p:extLst>
      <p:ext uri="{BB962C8B-B14F-4D97-AF65-F5344CB8AC3E}">
        <p14:creationId xmlns:p14="http://schemas.microsoft.com/office/powerpoint/2010/main" val="158696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AE3A-FDEE-4712-B80A-41F437BE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188" y="32968"/>
            <a:ext cx="10018713" cy="1752599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F3337-73A6-4A24-8020-5D0B62A6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4153271"/>
            <a:ext cx="6515100" cy="183832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3FFF52-32ED-4CCD-8032-2E2A48810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4525" y="1906216"/>
            <a:ext cx="6467475" cy="1847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803A1-F856-41DB-97EA-216D4D7B9CB7}"/>
              </a:ext>
            </a:extLst>
          </p:cNvPr>
          <p:cNvSpPr txBox="1"/>
          <p:nvPr/>
        </p:nvSpPr>
        <p:spPr>
          <a:xfrm>
            <a:off x="11127285" y="153688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 = clicks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410A8-8B78-49D3-9B9F-EF27D52894EB}"/>
              </a:ext>
            </a:extLst>
          </p:cNvPr>
          <p:cNvSpPr txBox="1"/>
          <p:nvPr/>
        </p:nvSpPr>
        <p:spPr>
          <a:xfrm>
            <a:off x="1440144" y="2522055"/>
            <a:ext cx="40350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 the top internal link click </a:t>
            </a:r>
          </a:p>
          <a:p>
            <a:r>
              <a:rPr lang="en-US" sz="2000" b="1" dirty="0"/>
              <a:t>starting at Hotel California</a:t>
            </a:r>
          </a:p>
          <a:p>
            <a:endParaRPr lang="en-US" sz="2000" b="1" dirty="0"/>
          </a:p>
          <a:p>
            <a:r>
              <a:rPr lang="en-US" sz="2000" b="1" dirty="0"/>
              <a:t>The top 4 were used to see which </a:t>
            </a:r>
          </a:p>
          <a:p>
            <a:r>
              <a:rPr lang="en-US" sz="2000" b="1" dirty="0"/>
              <a:t>series had the highest percentage. </a:t>
            </a:r>
          </a:p>
        </p:txBody>
      </p:sp>
    </p:spTree>
    <p:extLst>
      <p:ext uri="{BB962C8B-B14F-4D97-AF65-F5344CB8AC3E}">
        <p14:creationId xmlns:p14="http://schemas.microsoft.com/office/powerpoint/2010/main" val="280511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A3B07-9974-40FC-95A3-D3068AA47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1145" y="2374300"/>
            <a:ext cx="3590855" cy="2109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88416-2C07-4771-BBB3-71DF6653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45" y="194038"/>
            <a:ext cx="3590854" cy="2039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29008-5281-4674-924E-38C6396B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299" y="4624795"/>
            <a:ext cx="3695700" cy="2105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55A6E5-FE97-4FAD-A3B5-37CD464A45BB}"/>
              </a:ext>
            </a:extLst>
          </p:cNvPr>
          <p:cNvSpPr/>
          <p:nvPr/>
        </p:nvSpPr>
        <p:spPr>
          <a:xfrm>
            <a:off x="1670132" y="89045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Process for the series:</a:t>
            </a:r>
          </a:p>
          <a:p>
            <a:r>
              <a:rPr lang="en-US" sz="2000" b="1" dirty="0"/>
              <a:t>Hotel California -&gt; Eagles Band -&gt; Don Henley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D03FB-5563-42EF-AD40-DFD7242F59D6}"/>
              </a:ext>
            </a:extLst>
          </p:cNvPr>
          <p:cNvSpPr txBox="1"/>
          <p:nvPr/>
        </p:nvSpPr>
        <p:spPr>
          <a:xfrm>
            <a:off x="1873956" y="2009422"/>
            <a:ext cx="61076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(1,404 / 74,803) x (20,792 / 124,558) x (32,139 / 88,598)</a:t>
            </a:r>
          </a:p>
          <a:p>
            <a:endParaRPr lang="en-US" sz="2000" b="1" dirty="0"/>
          </a:p>
          <a:p>
            <a:r>
              <a:rPr lang="en-US" sz="2000" b="1" dirty="0"/>
              <a:t>= (0.0188 x 0.1669 x 0.3628)</a:t>
            </a:r>
          </a:p>
          <a:p>
            <a:endParaRPr lang="en-US" sz="2000" b="1" dirty="0"/>
          </a:p>
          <a:p>
            <a:r>
              <a:rPr lang="en-US" sz="2000" b="1" dirty="0"/>
              <a:t>= 13.84%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ECAEC-5F8C-442F-91B0-4AE63F141A70}"/>
              </a:ext>
            </a:extLst>
          </p:cNvPr>
          <p:cNvSpPr txBox="1"/>
          <p:nvPr/>
        </p:nvSpPr>
        <p:spPr>
          <a:xfrm>
            <a:off x="1083734" y="4255463"/>
            <a:ext cx="68412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4 series of links percentages: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Hotel_California</a:t>
            </a:r>
            <a:r>
              <a:rPr lang="en-US" sz="1400" dirty="0"/>
              <a:t> -&gt; </a:t>
            </a:r>
            <a:r>
              <a:rPr lang="en-US" sz="1400" dirty="0" err="1"/>
              <a:t>Hotel_California</a:t>
            </a:r>
            <a:r>
              <a:rPr lang="en-US" sz="1400" dirty="0"/>
              <a:t>_(</a:t>
            </a:r>
            <a:r>
              <a:rPr lang="en-US" sz="1400" dirty="0" err="1"/>
              <a:t>Eagles_album</a:t>
            </a:r>
            <a:r>
              <a:rPr lang="en-US" sz="1400" dirty="0"/>
              <a:t>) -&gt; </a:t>
            </a:r>
            <a:r>
              <a:rPr lang="en-US" sz="1400" dirty="0" err="1"/>
              <a:t>The_Long_Run</a:t>
            </a:r>
            <a:r>
              <a:rPr lang="en-US" sz="1400" dirty="0"/>
              <a:t>_(album) = 12.5%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Hotel_California</a:t>
            </a:r>
            <a:r>
              <a:rPr lang="en-US" sz="1400" dirty="0"/>
              <a:t> -&gt; </a:t>
            </a:r>
            <a:r>
              <a:rPr lang="en-US" sz="1400" dirty="0" err="1"/>
              <a:t>Don_Felder</a:t>
            </a:r>
            <a:r>
              <a:rPr lang="en-US" sz="1400" dirty="0"/>
              <a:t> -&gt; </a:t>
            </a:r>
            <a:r>
              <a:rPr lang="en-US" sz="1400" dirty="0" err="1"/>
              <a:t>Bernie_Leadon</a:t>
            </a:r>
            <a:r>
              <a:rPr lang="en-US" sz="1400" dirty="0"/>
              <a:t> = 1.29%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Hotel_California</a:t>
            </a:r>
            <a:r>
              <a:rPr lang="en-US" sz="1400" dirty="0"/>
              <a:t> -&gt; Eagles_(band) -&gt; </a:t>
            </a:r>
            <a:r>
              <a:rPr lang="en-US" sz="1400" dirty="0" err="1"/>
              <a:t>Don_Henley</a:t>
            </a:r>
            <a:r>
              <a:rPr lang="en-US" sz="1400" dirty="0"/>
              <a:t> = 13.84%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Hotel_California</a:t>
            </a:r>
            <a:r>
              <a:rPr lang="en-US" sz="1400" dirty="0"/>
              <a:t> -&gt; </a:t>
            </a:r>
            <a:r>
              <a:rPr lang="en-US" sz="1400" dirty="0" err="1"/>
              <a:t>Don_Henley</a:t>
            </a:r>
            <a:r>
              <a:rPr lang="en-US" sz="1400" dirty="0"/>
              <a:t> -&gt; </a:t>
            </a:r>
            <a:r>
              <a:rPr lang="en-US" sz="1400" dirty="0" err="1"/>
              <a:t>Lois_Chiles</a:t>
            </a:r>
            <a:r>
              <a:rPr lang="en-US" sz="1400" dirty="0"/>
              <a:t> = 3.1%   </a:t>
            </a:r>
          </a:p>
        </p:txBody>
      </p:sp>
    </p:spTree>
    <p:extLst>
      <p:ext uri="{BB962C8B-B14F-4D97-AF65-F5344CB8AC3E}">
        <p14:creationId xmlns:p14="http://schemas.microsoft.com/office/powerpoint/2010/main" val="74563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8E40-2005-45ED-BCF0-09D0BBCE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97" y="0"/>
            <a:ext cx="10018713" cy="1752599"/>
          </a:xfrm>
        </p:spPr>
        <p:txBody>
          <a:bodyPr/>
          <a:lstStyle/>
          <a:p>
            <a:r>
              <a:rPr lang="en-US" dirty="0"/>
              <a:t>Question 4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DD98B4-3474-476B-BE76-D40F0EB2C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124" y="1335712"/>
            <a:ext cx="3285067" cy="5284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3A3D7-EC3B-41A0-9D24-97461E55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33" y="1335712"/>
            <a:ext cx="3578577" cy="5283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9C4AC-AE74-4F28-87B2-F88ADD0F5133}"/>
              </a:ext>
            </a:extLst>
          </p:cNvPr>
          <p:cNvSpPr txBox="1"/>
          <p:nvPr/>
        </p:nvSpPr>
        <p:spPr>
          <a:xfrm>
            <a:off x="1328800" y="1752599"/>
            <a:ext cx="33843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 1:</a:t>
            </a:r>
          </a:p>
          <a:p>
            <a:r>
              <a:rPr lang="en-US" sz="2000" b="1" dirty="0"/>
              <a:t>Pull page views data from </a:t>
            </a:r>
          </a:p>
          <a:p>
            <a:r>
              <a:rPr lang="en-US" sz="2000" b="1" dirty="0"/>
              <a:t>7am to 9pm CST or</a:t>
            </a:r>
          </a:p>
          <a:p>
            <a:r>
              <a:rPr lang="en-US" sz="2000" b="1" dirty="0"/>
              <a:t>1pm to  2am UTC</a:t>
            </a:r>
          </a:p>
          <a:p>
            <a:r>
              <a:rPr lang="en-US" sz="2000" b="1" dirty="0"/>
              <a:t>for most U.S. view traffic</a:t>
            </a:r>
          </a:p>
          <a:p>
            <a:endParaRPr lang="en-US" sz="2000" b="1" dirty="0"/>
          </a:p>
          <a:p>
            <a:r>
              <a:rPr lang="en-US" sz="2000" b="1" dirty="0"/>
              <a:t>Table 2:</a:t>
            </a:r>
          </a:p>
          <a:p>
            <a:r>
              <a:rPr lang="en-US" sz="2000" b="1" dirty="0"/>
              <a:t>Pull page views data from </a:t>
            </a:r>
          </a:p>
          <a:p>
            <a:r>
              <a:rPr lang="en-US" sz="2000" b="1" dirty="0"/>
              <a:t>5am to 8pm UTC </a:t>
            </a:r>
          </a:p>
          <a:p>
            <a:r>
              <a:rPr lang="en-US" sz="2000" b="1" dirty="0"/>
              <a:t>(Coordinated Universal Time)</a:t>
            </a:r>
          </a:p>
          <a:p>
            <a:r>
              <a:rPr lang="en-US" sz="2000" b="1" dirty="0"/>
              <a:t>for most view traffic for the </a:t>
            </a:r>
          </a:p>
          <a:p>
            <a:r>
              <a:rPr lang="en-US" sz="2000" b="1" dirty="0"/>
              <a:t>rest of the world</a:t>
            </a:r>
          </a:p>
        </p:txBody>
      </p:sp>
    </p:spTree>
    <p:extLst>
      <p:ext uri="{BB962C8B-B14F-4D97-AF65-F5344CB8AC3E}">
        <p14:creationId xmlns:p14="http://schemas.microsoft.com/office/powerpoint/2010/main" val="12880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8272-45F6-4433-AC16-7B2B001F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354" y="28920"/>
            <a:ext cx="10018713" cy="1752599"/>
          </a:xfrm>
        </p:spPr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C46EBD-CA62-4FFB-BF4B-9C5F8DCD2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533" y="1550810"/>
            <a:ext cx="6604000" cy="5174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6987E-532E-47C7-A53B-A7442C1C41F4}"/>
              </a:ext>
            </a:extLst>
          </p:cNvPr>
          <p:cNvSpPr txBox="1"/>
          <p:nvPr/>
        </p:nvSpPr>
        <p:spPr>
          <a:xfrm>
            <a:off x="1394354" y="2116526"/>
            <a:ext cx="38876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the page was reverted, then that </a:t>
            </a:r>
          </a:p>
          <a:p>
            <a:r>
              <a:rPr lang="en-US" b="1" dirty="0"/>
              <a:t>Page would be counted and the </a:t>
            </a:r>
          </a:p>
          <a:p>
            <a:r>
              <a:rPr lang="en-US" b="1" dirty="0"/>
              <a:t>most counted titles would be  </a:t>
            </a:r>
          </a:p>
          <a:p>
            <a:r>
              <a:rPr lang="en-US" b="1" dirty="0"/>
              <a:t>assumed to be the most vandalized.</a:t>
            </a:r>
          </a:p>
          <a:p>
            <a:endParaRPr lang="en-US" b="1" dirty="0"/>
          </a:p>
          <a:p>
            <a:r>
              <a:rPr lang="en-US" b="1" dirty="0"/>
              <a:t>Some of these pages did not exist in </a:t>
            </a:r>
          </a:p>
          <a:p>
            <a:r>
              <a:rPr lang="en-US" b="1" dirty="0"/>
              <a:t>my page views data set, so I selected </a:t>
            </a:r>
          </a:p>
          <a:p>
            <a:r>
              <a:rPr lang="en-US" b="1" dirty="0"/>
              <a:t>three random pages Teahouse,</a:t>
            </a:r>
          </a:p>
          <a:p>
            <a:r>
              <a:rPr lang="en-US" b="1" dirty="0"/>
              <a:t>Sandbox, and Elliot Page further </a:t>
            </a:r>
          </a:p>
          <a:p>
            <a:r>
              <a:rPr lang="en-US" b="1" dirty="0"/>
              <a:t>down the list. </a:t>
            </a:r>
          </a:p>
        </p:txBody>
      </p:sp>
    </p:spTree>
    <p:extLst>
      <p:ext uri="{BB962C8B-B14F-4D97-AF65-F5344CB8AC3E}">
        <p14:creationId xmlns:p14="http://schemas.microsoft.com/office/powerpoint/2010/main" val="159035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119AF0-C7F7-4EB2-9F22-06AA28942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5040" y="1390471"/>
            <a:ext cx="3276600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288FD-1A13-4F0F-B84D-D01830975E47}"/>
              </a:ext>
            </a:extLst>
          </p:cNvPr>
          <p:cNvSpPr txBox="1"/>
          <p:nvPr/>
        </p:nvSpPr>
        <p:spPr>
          <a:xfrm>
            <a:off x="2020711" y="1618796"/>
            <a:ext cx="4546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Average time to revert page:</a:t>
            </a:r>
          </a:p>
          <a:p>
            <a:r>
              <a:rPr lang="en-US" b="1" dirty="0"/>
              <a:t>   1. Elliot Page took 10.7 </a:t>
            </a:r>
            <a:r>
              <a:rPr lang="en-US" b="1" dirty="0" err="1"/>
              <a:t>hrs</a:t>
            </a:r>
            <a:r>
              <a:rPr lang="en-US" b="1" dirty="0"/>
              <a:t> before reverted</a:t>
            </a:r>
          </a:p>
          <a:p>
            <a:r>
              <a:rPr lang="en-US" b="1" dirty="0"/>
              <a:t>   2. Teahouse took 8.1 days before reverted</a:t>
            </a:r>
          </a:p>
          <a:p>
            <a:r>
              <a:rPr lang="en-US" b="1" dirty="0"/>
              <a:t>   3. Sandbox took 47 mins before reverted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D7CA2-C31E-4D26-AD51-53CA7BBB78E3}"/>
              </a:ext>
            </a:extLst>
          </p:cNvPr>
          <p:cNvSpPr txBox="1"/>
          <p:nvPr/>
        </p:nvSpPr>
        <p:spPr>
          <a:xfrm>
            <a:off x="2020711" y="3062017"/>
            <a:ext cx="395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Average views per hour for each page:</a:t>
            </a:r>
          </a:p>
          <a:p>
            <a:r>
              <a:rPr lang="en-US" b="1" dirty="0"/>
              <a:t>   1. Elliot Page ~= 749</a:t>
            </a:r>
          </a:p>
          <a:p>
            <a:r>
              <a:rPr lang="en-US" b="1" dirty="0"/>
              <a:t>   2. Teahouse ~= 5.5</a:t>
            </a:r>
          </a:p>
          <a:p>
            <a:r>
              <a:rPr lang="en-US" b="1" dirty="0"/>
              <a:t>   3. Sandbox ~= 14.2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EB642-7D06-4F3B-BB7F-2CAF7174DF52}"/>
              </a:ext>
            </a:extLst>
          </p:cNvPr>
          <p:cNvSpPr txBox="1"/>
          <p:nvPr/>
        </p:nvSpPr>
        <p:spPr>
          <a:xfrm>
            <a:off x="2020711" y="4505238"/>
            <a:ext cx="4899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many viewers saw the vandalized page</a:t>
            </a:r>
          </a:p>
          <a:p>
            <a:r>
              <a:rPr lang="en-US" b="1" dirty="0"/>
              <a:t>that day assuming a revert happens once a day:</a:t>
            </a:r>
          </a:p>
          <a:p>
            <a:r>
              <a:rPr lang="en-US" b="1" dirty="0"/>
              <a:t>   Elliot Page: 10.7  x   749  ~=  8,015</a:t>
            </a:r>
          </a:p>
          <a:p>
            <a:r>
              <a:rPr lang="en-US" b="1" dirty="0"/>
              <a:t>   Teahouse:  131</a:t>
            </a:r>
          </a:p>
          <a:p>
            <a:r>
              <a:rPr lang="en-US" b="1" dirty="0"/>
              <a:t>   Sandbox:  47   x  0.236  ~=  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6A940-16D8-4520-8C3B-59A9F15D1CF3}"/>
              </a:ext>
            </a:extLst>
          </p:cNvPr>
          <p:cNvSpPr txBox="1"/>
          <p:nvPr/>
        </p:nvSpPr>
        <p:spPr>
          <a:xfrm>
            <a:off x="7625364" y="3547188"/>
            <a:ext cx="36602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Percentage of viewers who saw </a:t>
            </a:r>
          </a:p>
          <a:p>
            <a:r>
              <a:rPr lang="en-US" b="1" dirty="0"/>
              <a:t>The vandalized page:</a:t>
            </a:r>
          </a:p>
          <a:p>
            <a:r>
              <a:rPr lang="en-US" b="1" dirty="0"/>
              <a:t>   Elliot Page: 8,015 / 17,976 ~= 44%</a:t>
            </a:r>
          </a:p>
          <a:p>
            <a:r>
              <a:rPr lang="en-US" b="1" dirty="0"/>
              <a:t>   Teahouse: 131 / 131 = 100%</a:t>
            </a:r>
          </a:p>
          <a:p>
            <a:r>
              <a:rPr lang="en-US" b="1" dirty="0"/>
              <a:t>   Sandbox: 11 / 341 ~= 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5CE78-8058-4043-87D6-56DFE39BB6D4}"/>
              </a:ext>
            </a:extLst>
          </p:cNvPr>
          <p:cNvSpPr txBox="1"/>
          <p:nvPr/>
        </p:nvSpPr>
        <p:spPr>
          <a:xfrm>
            <a:off x="1484309" y="1447822"/>
            <a:ext cx="5364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14D35-F907-412E-88BA-CF7CBE12499E}"/>
              </a:ext>
            </a:extLst>
          </p:cNvPr>
          <p:cNvSpPr txBox="1"/>
          <p:nvPr/>
        </p:nvSpPr>
        <p:spPr>
          <a:xfrm>
            <a:off x="7139941" y="5304808"/>
            <a:ext cx="48737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Average percent of viewers who see frequently </a:t>
            </a:r>
          </a:p>
          <a:p>
            <a:r>
              <a:rPr lang="en-US" b="1" dirty="0"/>
              <a:t>vandalized pages:</a:t>
            </a:r>
          </a:p>
          <a:p>
            <a:r>
              <a:rPr lang="en-US" b="1" dirty="0"/>
              <a:t>                                          </a:t>
            </a:r>
            <a:r>
              <a:rPr lang="en-US" sz="2800" b="1" dirty="0"/>
              <a:t>49%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E3128-875E-4E88-A873-7585C9EE8B5A}"/>
              </a:ext>
            </a:extLst>
          </p:cNvPr>
          <p:cNvSpPr txBox="1"/>
          <p:nvPr/>
        </p:nvSpPr>
        <p:spPr>
          <a:xfrm>
            <a:off x="7039958" y="3431348"/>
            <a:ext cx="46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413307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83F0-9954-4049-B5BF-FA361F1C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48" y="-7142"/>
            <a:ext cx="10018713" cy="1752599"/>
          </a:xfrm>
        </p:spPr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C8C9C6-CE45-46D8-9C38-1E9AE9B49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549" y="1225095"/>
            <a:ext cx="4773612" cy="2727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ED8AF-AF37-4514-A3DC-ECFA5FED8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49" y="4052884"/>
            <a:ext cx="4773612" cy="2713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D8E32F-D5C1-4375-B90A-C90C737A3434}"/>
              </a:ext>
            </a:extLst>
          </p:cNvPr>
          <p:cNvSpPr txBox="1"/>
          <p:nvPr/>
        </p:nvSpPr>
        <p:spPr>
          <a:xfrm>
            <a:off x="1441448" y="2113892"/>
            <a:ext cx="50786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 the most viewed page from a single </a:t>
            </a:r>
          </a:p>
          <a:p>
            <a:r>
              <a:rPr lang="en-US" sz="2000" b="1" dirty="0"/>
              <a:t>Day where the page title starts with ‘a’ and </a:t>
            </a:r>
          </a:p>
          <a:p>
            <a:r>
              <a:rPr lang="en-US" sz="2000" b="1" dirty="0"/>
              <a:t>ends with ‘a’.</a:t>
            </a:r>
          </a:p>
          <a:p>
            <a:endParaRPr lang="en-US" sz="2000" b="1" dirty="0"/>
          </a:p>
          <a:p>
            <a:r>
              <a:rPr lang="en-US" sz="2000" b="1" dirty="0"/>
              <a:t>Selected page titles that matched that </a:t>
            </a:r>
          </a:p>
          <a:p>
            <a:r>
              <a:rPr lang="en-US" sz="2000" b="1" dirty="0"/>
              <a:t>Description.</a:t>
            </a:r>
          </a:p>
        </p:txBody>
      </p:sp>
    </p:spTree>
    <p:extLst>
      <p:ext uri="{BB962C8B-B14F-4D97-AF65-F5344CB8AC3E}">
        <p14:creationId xmlns:p14="http://schemas.microsoft.com/office/powerpoint/2010/main" val="216439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455</TotalTime>
  <Words>563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Project 1</vt:lpstr>
      <vt:lpstr>Question 1</vt:lpstr>
      <vt:lpstr>Question 2</vt:lpstr>
      <vt:lpstr>Question 3</vt:lpstr>
      <vt:lpstr>PowerPoint Presentation</vt:lpstr>
      <vt:lpstr>Question 4 </vt:lpstr>
      <vt:lpstr>Question 5</vt:lpstr>
      <vt:lpstr>PowerPoint Presentation</vt:lpstr>
      <vt:lpstr>Question 6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Jacob Boullion</dc:creator>
  <cp:lastModifiedBy>Jacob Boullion</cp:lastModifiedBy>
  <cp:revision>31</cp:revision>
  <dcterms:created xsi:type="dcterms:W3CDTF">2021-02-04T16:50:13Z</dcterms:created>
  <dcterms:modified xsi:type="dcterms:W3CDTF">2021-02-05T00:25:59Z</dcterms:modified>
</cp:coreProperties>
</file>