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for Project DevAI</a:t>
            </a:r>
          </a:p>
          <a:p>
            <a:r>
              <a:rPr lang="en-US" dirty="0" smtClean="0"/>
              <a:t>In charge of Formatting</a:t>
            </a:r>
          </a:p>
          <a:p>
            <a:r>
              <a:rPr lang="en-US" dirty="0" smtClean="0"/>
              <a:t>Documents for our project and our process</a:t>
            </a:r>
          </a:p>
          <a:p>
            <a:r>
              <a:rPr lang="en-US" dirty="0" smtClean="0"/>
              <a:t>Contribution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Clarify the purpose of each document</a:t>
            </a:r>
          </a:p>
          <a:p>
            <a:r>
              <a:rPr lang="en-US" dirty="0" smtClean="0"/>
              <a:t>Discuss each element in the document</a:t>
            </a:r>
          </a:p>
          <a:p>
            <a:r>
              <a:rPr lang="en-US" dirty="0" smtClean="0"/>
              <a:t>Separate elements into equal parts</a:t>
            </a:r>
          </a:p>
          <a:p>
            <a:r>
              <a:rPr lang="en-US" dirty="0" smtClean="0"/>
              <a:t>Distribute parts to each group member</a:t>
            </a:r>
          </a:p>
          <a:p>
            <a:r>
              <a:rPr lang="en-US" dirty="0" smtClean="0"/>
              <a:t>Ask each other for clarifications when lost</a:t>
            </a:r>
          </a:p>
          <a:p>
            <a:r>
              <a:rPr lang="en-US" dirty="0" smtClean="0"/>
              <a:t>Write up individual parts and combine</a:t>
            </a:r>
          </a:p>
          <a:p>
            <a:r>
              <a:rPr lang="en-US" dirty="0" smtClean="0"/>
              <a:t>Review final document</a:t>
            </a:r>
          </a:p>
          <a:p>
            <a:r>
              <a:rPr lang="en-US" dirty="0" smtClean="0"/>
              <a:t>Discuss ambiguities and any errors in grammar and semantics</a:t>
            </a:r>
          </a:p>
          <a:p>
            <a:r>
              <a:rPr lang="en-US" dirty="0" smtClean="0"/>
              <a:t>Submit to client for review</a:t>
            </a:r>
          </a:p>
          <a:p>
            <a:r>
              <a:rPr lang="en-US" dirty="0" smtClean="0"/>
              <a:t>Make necessary changes and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Clarifies the problem the client wants solved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Unclear about specifics for client’s problem</a:t>
            </a:r>
          </a:p>
          <a:p>
            <a:pPr lvl="1"/>
            <a:r>
              <a:rPr lang="en-US" dirty="0" smtClean="0"/>
              <a:t>Developers were not on the same page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Established a problem all parties could agree to</a:t>
            </a:r>
          </a:p>
          <a:p>
            <a:pPr lvl="1"/>
            <a:r>
              <a:rPr lang="en-US" dirty="0" smtClean="0"/>
              <a:t>Removed excessive unnecessary requirements</a:t>
            </a:r>
          </a:p>
          <a:p>
            <a:pPr lvl="1"/>
            <a:r>
              <a:rPr lang="en-US" dirty="0" smtClean="0"/>
              <a:t>Developed a deeper understanding of what the client wants</a:t>
            </a:r>
          </a:p>
          <a:p>
            <a:pPr lvl="1"/>
            <a:r>
              <a:rPr lang="en-US" dirty="0" smtClean="0"/>
              <a:t>Described the user of 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Describes the exact details necessary for the project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Formatting of Gantt chart</a:t>
            </a:r>
          </a:p>
          <a:p>
            <a:pPr lvl="1"/>
            <a:r>
              <a:rPr lang="en-US" dirty="0" smtClean="0"/>
              <a:t>Missed required section of document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Provided a checklist for development</a:t>
            </a:r>
          </a:p>
          <a:p>
            <a:pPr lvl="1"/>
            <a:r>
              <a:rPr lang="en-US" dirty="0" smtClean="0"/>
              <a:t>Lead to criteria for technologies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Compared and contrasted different technologies to supplement our project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 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Lack of realistic choices to compare to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Established the environment we would be working in</a:t>
            </a:r>
          </a:p>
          <a:p>
            <a:pPr lvl="1"/>
            <a:r>
              <a:rPr lang="en-US" dirty="0" smtClean="0"/>
              <a:t>Discovered features we did not know in our technologies</a:t>
            </a:r>
          </a:p>
          <a:p>
            <a:pPr lvl="1"/>
            <a:r>
              <a:rPr lang="en-US" dirty="0" smtClean="0"/>
              <a:t>Designated roles to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Detailed how we would develop our program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Confusion about the format of the document</a:t>
            </a:r>
          </a:p>
          <a:p>
            <a:pPr lvl="1"/>
            <a:r>
              <a:rPr lang="en-US" dirty="0" smtClean="0"/>
              <a:t>Lack of confidence in content for the elements of the document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Described constraints for our project</a:t>
            </a:r>
          </a:p>
          <a:p>
            <a:pPr lvl="1"/>
            <a:r>
              <a:rPr lang="en-US" dirty="0" smtClean="0"/>
              <a:t>Specified the user’s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Progress Report: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Conclusion</a:t>
            </a:r>
          </a:p>
          <a:p>
            <a:r>
              <a:rPr lang="en-US" dirty="0" smtClean="0"/>
              <a:t>Requirements Document: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smtClean="0"/>
              <a:t>Technology Review: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Programming paradigms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IDE</a:t>
            </a:r>
          </a:p>
          <a:p>
            <a:r>
              <a:rPr lang="en-US" dirty="0" smtClean="0"/>
              <a:t>Design Document: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Documentation section of design</a:t>
            </a:r>
          </a:p>
        </p:txBody>
      </p:sp>
    </p:spTree>
    <p:extLst>
      <p:ext uri="{BB962C8B-B14F-4D97-AF65-F5344CB8AC3E}">
        <p14:creationId xmlns:p14="http://schemas.microsoft.com/office/powerpoint/2010/main" val="25195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311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Kristen Patterson</vt:lpstr>
      <vt:lpstr>Our General Process</vt:lpstr>
      <vt:lpstr>Problem Statement</vt:lpstr>
      <vt:lpstr>Requirements Document</vt:lpstr>
      <vt:lpstr>Technology Review</vt:lpstr>
      <vt:lpstr>Design Document</vt:lpstr>
      <vt:lpstr>My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Kristen Patterson</dc:title>
  <dc:creator>Kristen Patterson</dc:creator>
  <cp:lastModifiedBy>Kristen Patterson</cp:lastModifiedBy>
  <cp:revision>9</cp:revision>
  <dcterms:created xsi:type="dcterms:W3CDTF">2016-12-05T05:50:49Z</dcterms:created>
  <dcterms:modified xsi:type="dcterms:W3CDTF">2016-12-05T07:59:40Z</dcterms:modified>
</cp:coreProperties>
</file>