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8054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37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583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45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96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27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537E-D7EB-42CA-863A-23F8054B19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D04F-2E49-4506-BB81-09597A5A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43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537E-D7EB-42CA-863A-23F8054B19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D04F-2E49-4506-BB81-09597A5A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0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537E-D7EB-42CA-863A-23F8054B19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D04F-2E49-4506-BB81-09597A5A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5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65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537E-D7EB-42CA-863A-23F8054B19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D04F-2E49-4506-BB81-09597A5A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6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537E-D7EB-42CA-863A-23F8054B19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D04F-2E49-4506-BB81-09597A5A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574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537E-D7EB-42CA-863A-23F8054B19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D04F-2E49-4506-BB81-09597A5A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161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537E-D7EB-42CA-863A-23F8054B19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D04F-2E49-4506-BB81-09597A5A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504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537E-D7EB-42CA-863A-23F8054B19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D04F-2E49-4506-BB81-09597A5A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85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537E-D7EB-42CA-863A-23F8054B19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D04F-2E49-4506-BB81-09597A5A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975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537E-D7EB-42CA-863A-23F8054B19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D04F-2E49-4506-BB81-09597A5A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72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537E-D7EB-42CA-863A-23F8054B19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D04F-2E49-4506-BB81-09597A5A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5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4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3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9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5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7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3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0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E6B65-B4EC-4E2D-96BE-6E8AF09A828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0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1537E-D7EB-42CA-863A-23F8054B19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1D04F-2E49-4506-BB81-09597A5A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8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DevAI</a:t>
            </a:r>
            <a:r>
              <a:rPr lang="en-US" dirty="0"/>
              <a:t> Recap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Kristen Patterson</a:t>
            </a:r>
          </a:p>
        </p:txBody>
      </p:sp>
    </p:spTree>
    <p:extLst>
      <p:ext uri="{BB962C8B-B14F-4D97-AF65-F5344CB8AC3E}">
        <p14:creationId xmlns:p14="http://schemas.microsoft.com/office/powerpoint/2010/main" val="321040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offensive functionality</a:t>
            </a:r>
          </a:p>
          <a:p>
            <a:pPr lvl="1"/>
            <a:r>
              <a:rPr lang="en-US" dirty="0"/>
              <a:t>Scouting, attacking, tactical positioning etc.</a:t>
            </a:r>
          </a:p>
          <a:p>
            <a:r>
              <a:rPr lang="en-US" dirty="0"/>
              <a:t>Using additional technologies</a:t>
            </a:r>
          </a:p>
          <a:p>
            <a:pPr lvl="1"/>
            <a:r>
              <a:rPr lang="en-US" dirty="0"/>
              <a:t>Game replay processors, scrapers, machine learning etc.</a:t>
            </a:r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Using several of the aforementioned technologies to implement machine learning</a:t>
            </a:r>
          </a:p>
          <a:p>
            <a:pPr lvl="2"/>
            <a:r>
              <a:rPr lang="en-US" dirty="0"/>
              <a:t>The goal is to at least provide a foundation for machine learning to be built upon, even if we cannot implement it ourselves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0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First?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summary, implementations of scouting, tactical decisions/positioning will be our top priority while also trying to setup as many useful technologies as we can.</a:t>
            </a:r>
          </a:p>
        </p:txBody>
      </p:sp>
    </p:spTree>
    <p:extLst>
      <p:ext uri="{BB962C8B-B14F-4D97-AF65-F5344CB8AC3E}">
        <p14:creationId xmlns:p14="http://schemas.microsoft.com/office/powerpoint/2010/main" val="6923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Broderick</a:t>
            </a:r>
          </a:p>
          <a:p>
            <a:r>
              <a:rPr lang="en-US" dirty="0" err="1"/>
              <a:t>Focus:Strategy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69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Focus of Presentation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61270" y="3509963"/>
            <a:ext cx="9144000" cy="16557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Progress So Far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Video Of Alpha</a:t>
            </a:r>
          </a:p>
        </p:txBody>
      </p:sp>
    </p:spTree>
    <p:extLst>
      <p:ext uri="{BB962C8B-B14F-4D97-AF65-F5344CB8AC3E}">
        <p14:creationId xmlns:p14="http://schemas.microsoft.com/office/powerpoint/2010/main" val="2334062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812484" y="3546884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Resource Gathering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Building Construction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Military Unit Control</a:t>
            </a:r>
          </a:p>
        </p:txBody>
      </p:sp>
    </p:spTree>
    <p:extLst>
      <p:ext uri="{BB962C8B-B14F-4D97-AF65-F5344CB8AC3E}">
        <p14:creationId xmlns:p14="http://schemas.microsoft.com/office/powerpoint/2010/main" val="1853658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923" y="252948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Alpha Video</a:t>
            </a:r>
          </a:p>
        </p:txBody>
      </p:sp>
    </p:spTree>
    <p:extLst>
      <p:ext uri="{BB962C8B-B14F-4D97-AF65-F5344CB8AC3E}">
        <p14:creationId xmlns:p14="http://schemas.microsoft.com/office/powerpoint/2010/main" val="63905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Kristen Patterson</a:t>
            </a:r>
          </a:p>
          <a:p>
            <a:r>
              <a:rPr lang="en-US" dirty="0"/>
              <a:t>Computer Science Applied Game Development</a:t>
            </a:r>
          </a:p>
          <a:p>
            <a:r>
              <a:rPr lang="en-US" dirty="0"/>
              <a:t>In charge of documentation and formatting code</a:t>
            </a:r>
          </a:p>
        </p:txBody>
      </p:sp>
    </p:spTree>
    <p:extLst>
      <p:ext uri="{BB962C8B-B14F-4D97-AF65-F5344CB8AC3E}">
        <p14:creationId xmlns:p14="http://schemas.microsoft.com/office/powerpoint/2010/main" val="272281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Clarified the problem</a:t>
            </a:r>
          </a:p>
          <a:p>
            <a:r>
              <a:rPr lang="en-US" dirty="0"/>
              <a:t>Create an artificial intelligence template for OSU club members</a:t>
            </a:r>
          </a:p>
          <a:p>
            <a:r>
              <a:rPr lang="en-US" dirty="0"/>
              <a:t>Develop AI after making extensive libraries</a:t>
            </a:r>
          </a:p>
          <a:p>
            <a:r>
              <a:rPr lang="en-US" dirty="0"/>
              <a:t>One strategy implementation</a:t>
            </a:r>
          </a:p>
          <a:p>
            <a:r>
              <a:rPr lang="en-US" dirty="0"/>
              <a:t>Stretch goals:</a:t>
            </a:r>
          </a:p>
          <a:p>
            <a:pPr lvl="1"/>
            <a:r>
              <a:rPr lang="en-US" dirty="0"/>
              <a:t>Participate in competition</a:t>
            </a:r>
          </a:p>
          <a:p>
            <a:pPr lvl="1"/>
            <a:r>
              <a:rPr lang="en-US" dirty="0"/>
              <a:t>Implement multiple strategies</a:t>
            </a:r>
          </a:p>
        </p:txBody>
      </p:sp>
    </p:spTree>
    <p:extLst>
      <p:ext uri="{BB962C8B-B14F-4D97-AF65-F5344CB8AC3E}">
        <p14:creationId xmlns:p14="http://schemas.microsoft.com/office/powerpoint/2010/main" val="261843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Specified the exact details of the project</a:t>
            </a:r>
          </a:p>
          <a:p>
            <a:r>
              <a:rPr lang="en-US" dirty="0"/>
              <a:t>Categorized and separated the tasks for the project</a:t>
            </a:r>
          </a:p>
          <a:p>
            <a:r>
              <a:rPr lang="en-US" dirty="0"/>
              <a:t>Well-documented and organized code</a:t>
            </a:r>
          </a:p>
          <a:p>
            <a:r>
              <a:rPr lang="en-US" dirty="0"/>
              <a:t>Code cannot slow down the game</a:t>
            </a:r>
          </a:p>
          <a:p>
            <a:r>
              <a:rPr lang="en-US" dirty="0"/>
              <a:t>Separated code by types of actions performed</a:t>
            </a:r>
          </a:p>
          <a:p>
            <a:r>
              <a:rPr lang="en-US" dirty="0"/>
              <a:t>Code needs to handle micromanagement of units and macro management of base</a:t>
            </a:r>
          </a:p>
          <a:p>
            <a:r>
              <a:rPr lang="en-US" dirty="0"/>
              <a:t>Stretch must follow already set criteria</a:t>
            </a:r>
          </a:p>
        </p:txBody>
      </p:sp>
    </p:spTree>
    <p:extLst>
      <p:ext uri="{BB962C8B-B14F-4D97-AF65-F5344CB8AC3E}">
        <p14:creationId xmlns:p14="http://schemas.microsoft.com/office/powerpoint/2010/main" val="136175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and compare tools to be used to supplement development</a:t>
            </a:r>
          </a:p>
          <a:p>
            <a:r>
              <a:rPr lang="en-US" dirty="0"/>
              <a:t>Splits role in the group for members to specialize in</a:t>
            </a:r>
          </a:p>
          <a:p>
            <a:r>
              <a:rPr lang="en-US" dirty="0"/>
              <a:t>Programming paradigm and environment</a:t>
            </a:r>
          </a:p>
          <a:p>
            <a:r>
              <a:rPr lang="en-US" dirty="0"/>
              <a:t>API and extensions</a:t>
            </a:r>
          </a:p>
          <a:p>
            <a:r>
              <a:rPr lang="en-US" dirty="0"/>
              <a:t>Choice algorithm and compilation</a:t>
            </a:r>
          </a:p>
          <a:p>
            <a:r>
              <a:rPr lang="en-US" dirty="0"/>
              <a:t>Some revisions added</a:t>
            </a:r>
          </a:p>
        </p:txBody>
      </p:sp>
    </p:spTree>
    <p:extLst>
      <p:ext uri="{BB962C8B-B14F-4D97-AF65-F5344CB8AC3E}">
        <p14:creationId xmlns:p14="http://schemas.microsoft.com/office/powerpoint/2010/main" val="278535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description of how we would code</a:t>
            </a:r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Function headers and comments for understandability</a:t>
            </a:r>
          </a:p>
          <a:p>
            <a:pPr lvl="1"/>
            <a:r>
              <a:rPr lang="en-US" dirty="0"/>
              <a:t>Organization</a:t>
            </a:r>
          </a:p>
          <a:p>
            <a:r>
              <a:rPr lang="en-US" dirty="0"/>
              <a:t>Modularity</a:t>
            </a:r>
          </a:p>
          <a:p>
            <a:pPr lvl="1"/>
            <a:r>
              <a:rPr lang="en-US" dirty="0"/>
              <a:t>Reduced dependencies</a:t>
            </a:r>
          </a:p>
          <a:p>
            <a:r>
              <a:rPr lang="en-US" dirty="0"/>
              <a:t>Decision making</a:t>
            </a:r>
          </a:p>
          <a:p>
            <a:pPr lvl="1"/>
            <a:r>
              <a:rPr lang="en-US" dirty="0"/>
              <a:t>Mostly stretch goal</a:t>
            </a:r>
          </a:p>
          <a:p>
            <a:r>
              <a:rPr lang="en-US" dirty="0"/>
              <a:t>Some slight revisions</a:t>
            </a:r>
          </a:p>
        </p:txBody>
      </p:sp>
    </p:spTree>
    <p:extLst>
      <p:ext uri="{BB962C8B-B14F-4D97-AF65-F5344CB8AC3E}">
        <p14:creationId xmlns:p14="http://schemas.microsoft.com/office/powerpoint/2010/main" val="108578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Complications and where the Project is Headed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Starcraft</a:t>
            </a:r>
            <a:r>
              <a:rPr lang="en-US" dirty="0"/>
              <a:t> AI - Brandon Chatham</a:t>
            </a:r>
          </a:p>
          <a:p>
            <a:r>
              <a:rPr lang="en-US" dirty="0"/>
              <a:t>Focus: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4139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Setting up technologies</a:t>
            </a:r>
          </a:p>
          <a:p>
            <a:pPr lvl="1"/>
            <a:r>
              <a:rPr lang="en-US" sz="3000" dirty="0"/>
              <a:t>BWAPI, BWTA, Other potentials</a:t>
            </a:r>
          </a:p>
          <a:p>
            <a:r>
              <a:rPr lang="en-US" sz="3000" dirty="0"/>
              <a:t>Testing our AI modules</a:t>
            </a:r>
          </a:p>
          <a:p>
            <a:pPr lvl="1"/>
            <a:r>
              <a:rPr lang="en-US" sz="3000" dirty="0"/>
              <a:t>Can be difficult to debug the back-end</a:t>
            </a:r>
          </a:p>
          <a:p>
            <a:r>
              <a:rPr lang="en-US" sz="3000" dirty="0"/>
              <a:t>Project architecture and planning</a:t>
            </a:r>
          </a:p>
          <a:p>
            <a:pPr lvl="1"/>
            <a:r>
              <a:rPr lang="en-US" sz="2600" dirty="0"/>
              <a:t>How would we organize our library?</a:t>
            </a:r>
          </a:p>
        </p:txBody>
      </p:sp>
    </p:spTree>
    <p:extLst>
      <p:ext uri="{BB962C8B-B14F-4D97-AF65-F5344CB8AC3E}">
        <p14:creationId xmlns:p14="http://schemas.microsoft.com/office/powerpoint/2010/main" val="66518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Issues were Resolved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BWTA</a:t>
            </a:r>
          </a:p>
          <a:p>
            <a:pPr lvl="1"/>
            <a:r>
              <a:rPr lang="en-US" dirty="0"/>
              <a:t>Several hours of debugging/research</a:t>
            </a:r>
          </a:p>
          <a:p>
            <a:pPr lvl="1"/>
            <a:r>
              <a:rPr lang="en-US" dirty="0"/>
              <a:t>Contacted BWTA developers</a:t>
            </a:r>
          </a:p>
          <a:p>
            <a:pPr lvl="2"/>
            <a:r>
              <a:rPr lang="en-US" dirty="0"/>
              <a:t>Showed them our code and configuration</a:t>
            </a:r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Found a way to use print statements within </a:t>
            </a:r>
            <a:r>
              <a:rPr lang="en-US" dirty="0" err="1"/>
              <a:t>Starcraft</a:t>
            </a:r>
            <a:r>
              <a:rPr lang="en-US" dirty="0"/>
              <a:t> to help debug</a:t>
            </a:r>
          </a:p>
          <a:p>
            <a:r>
              <a:rPr lang="en-US" dirty="0"/>
              <a:t>Library organization</a:t>
            </a:r>
          </a:p>
          <a:p>
            <a:pPr lvl="1"/>
            <a:r>
              <a:rPr lang="en-US" dirty="0"/>
              <a:t>Researched other well-known refutable AI modules</a:t>
            </a:r>
          </a:p>
          <a:p>
            <a:pPr lvl="2"/>
            <a:r>
              <a:rPr lang="en-US" dirty="0"/>
              <a:t>Reused some of their code and architecture ideas for our own project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567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392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Trebuchet MS</vt:lpstr>
      <vt:lpstr>Wingdings 3</vt:lpstr>
      <vt:lpstr>Facet</vt:lpstr>
      <vt:lpstr>Office Theme</vt:lpstr>
      <vt:lpstr>Project DevAI Recap</vt:lpstr>
      <vt:lpstr>Introduction</vt:lpstr>
      <vt:lpstr>Problem Statement</vt:lpstr>
      <vt:lpstr>Requirements Document</vt:lpstr>
      <vt:lpstr>Technology Review</vt:lpstr>
      <vt:lpstr>Design Document</vt:lpstr>
      <vt:lpstr>Project Complications and where the Project is Headed</vt:lpstr>
      <vt:lpstr>Project Problems</vt:lpstr>
      <vt:lpstr>How Issues were Resolved</vt:lpstr>
      <vt:lpstr>Future of the Project</vt:lpstr>
      <vt:lpstr>What’s First?</vt:lpstr>
      <vt:lpstr>Current Progress</vt:lpstr>
      <vt:lpstr>Focus of Presentation</vt:lpstr>
      <vt:lpstr>Progress</vt:lpstr>
      <vt:lpstr>Alpha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DevAI Recap</dc:title>
  <dc:creator>Kristen Patterson</dc:creator>
  <cp:lastModifiedBy>Jacob</cp:lastModifiedBy>
  <cp:revision>7</cp:revision>
  <dcterms:created xsi:type="dcterms:W3CDTF">2017-02-17T20:14:36Z</dcterms:created>
  <dcterms:modified xsi:type="dcterms:W3CDTF">2017-02-21T20:14:38Z</dcterms:modified>
</cp:coreProperties>
</file>