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Starcraft</a:t>
            </a:r>
            <a:r>
              <a:rPr lang="en-US" dirty="0"/>
              <a:t> </a:t>
            </a:r>
            <a:r>
              <a:rPr lang="en-US" dirty="0" err="1"/>
              <a:t>DevAI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Chatham</a:t>
            </a:r>
          </a:p>
        </p:txBody>
      </p:sp>
    </p:spTree>
    <p:extLst>
      <p:ext uri="{BB962C8B-B14F-4D97-AF65-F5344CB8AC3E}">
        <p14:creationId xmlns:p14="http://schemas.microsoft.com/office/powerpoint/2010/main" val="27790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books</a:t>
            </a:r>
          </a:p>
          <a:p>
            <a:r>
              <a:rPr lang="en-US" dirty="0"/>
              <a:t>API Developers</a:t>
            </a:r>
          </a:p>
          <a:p>
            <a:r>
              <a:rPr lang="en-US" dirty="0"/>
              <a:t>CS331 </a:t>
            </a:r>
          </a:p>
          <a:p>
            <a:r>
              <a:rPr lang="en-US" dirty="0"/>
              <a:t>http://www.starcraftai.com/wiki/Main_Page</a:t>
            </a:r>
          </a:p>
        </p:txBody>
      </p:sp>
    </p:spTree>
    <p:extLst>
      <p:ext uri="{BB962C8B-B14F-4D97-AF65-F5344CB8AC3E}">
        <p14:creationId xmlns:p14="http://schemas.microsoft.com/office/powerpoint/2010/main" val="347747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Scraper</a:t>
            </a:r>
          </a:p>
          <a:p>
            <a:pPr lvl="1"/>
            <a:r>
              <a:rPr lang="en-US" dirty="0"/>
              <a:t>Replay Analyzer</a:t>
            </a:r>
          </a:p>
          <a:p>
            <a:r>
              <a:rPr lang="en-US" dirty="0"/>
              <a:t>Neural Networks</a:t>
            </a:r>
          </a:p>
          <a:p>
            <a:pPr lvl="1"/>
            <a:r>
              <a:rPr lang="en-US" dirty="0"/>
              <a:t>How to use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6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Conveying my technical ideas</a:t>
            </a:r>
          </a:p>
          <a:p>
            <a:r>
              <a:rPr lang="en-US" dirty="0"/>
              <a:t>Learning new technology on my own</a:t>
            </a:r>
          </a:p>
          <a:p>
            <a:pPr lvl="1"/>
            <a:r>
              <a:rPr lang="en-US" dirty="0"/>
              <a:t>Leveraging online resources</a:t>
            </a:r>
          </a:p>
          <a:p>
            <a:r>
              <a:rPr lang="en-US" dirty="0"/>
              <a:t>Becoming a better writer</a:t>
            </a:r>
          </a:p>
        </p:txBody>
      </p:sp>
    </p:spTree>
    <p:extLst>
      <p:ext uri="{BB962C8B-B14F-4D97-AF65-F5344CB8AC3E}">
        <p14:creationId xmlns:p14="http://schemas.microsoft.com/office/powerpoint/2010/main" val="18276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Wear a lot of hats</a:t>
            </a:r>
          </a:p>
          <a:p>
            <a:pPr lvl="1"/>
            <a:r>
              <a:rPr lang="en-US" dirty="0"/>
              <a:t>Planning for future </a:t>
            </a:r>
          </a:p>
          <a:p>
            <a:pPr lvl="1"/>
            <a:r>
              <a:rPr lang="en-US" dirty="0"/>
              <a:t>Tackling current problems</a:t>
            </a:r>
          </a:p>
          <a:p>
            <a:pPr lvl="1"/>
            <a:r>
              <a:rPr lang="en-US" dirty="0"/>
              <a:t>Handling regression testing</a:t>
            </a:r>
          </a:p>
          <a:p>
            <a:r>
              <a:rPr lang="en-US" dirty="0"/>
              <a:t>Encouraging teammates </a:t>
            </a:r>
          </a:p>
          <a:p>
            <a:pPr lvl="1"/>
            <a:r>
              <a:rPr lang="en-US" dirty="0"/>
              <a:t>Understanding teammates situations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&amp; With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familiar from playing sports</a:t>
            </a:r>
          </a:p>
          <a:p>
            <a:pPr lvl="1"/>
            <a:r>
              <a:rPr lang="en-US" dirty="0"/>
              <a:t>Take leadership role if necessary and a good fit</a:t>
            </a:r>
          </a:p>
          <a:p>
            <a:pPr lvl="2"/>
            <a:r>
              <a:rPr lang="en-US" dirty="0"/>
              <a:t>Lead by example and try to be an encouraging teammate</a:t>
            </a:r>
          </a:p>
          <a:p>
            <a:r>
              <a:rPr lang="en-US" dirty="0"/>
              <a:t>Communicate as best as possible</a:t>
            </a:r>
          </a:p>
          <a:p>
            <a:r>
              <a:rPr lang="en-US" dirty="0"/>
              <a:t>Try to make your teammates’ lives easy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106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115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Starcraft DevAI</vt:lpstr>
      <vt:lpstr>Tools</vt:lpstr>
      <vt:lpstr>Technical Info</vt:lpstr>
      <vt:lpstr>Non-Technical</vt:lpstr>
      <vt:lpstr>Project Management</vt:lpstr>
      <vt:lpstr>Project Work &amp; With Teams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Starcraft DevAI</dc:title>
  <dc:creator>Brandon Chatham</dc:creator>
  <cp:lastModifiedBy>Brandon Chatham</cp:lastModifiedBy>
  <cp:revision>4</cp:revision>
  <dcterms:created xsi:type="dcterms:W3CDTF">2017-06-03T04:31:01Z</dcterms:created>
  <dcterms:modified xsi:type="dcterms:W3CDTF">2017-06-03T05:20:49Z</dcterms:modified>
</cp:coreProperties>
</file>