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8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0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0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537E-D7EB-42CA-863A-23F8054B191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D04F-2E49-4506-BB81-09597A5A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Complications and where the Project is Headed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Starcraft</a:t>
            </a:r>
            <a:r>
              <a:rPr lang="en-US" dirty="0"/>
              <a:t> AI - Brandon Chatham</a:t>
            </a:r>
          </a:p>
          <a:p>
            <a:r>
              <a:rPr lang="en-US" dirty="0"/>
              <a:t>Focus: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13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Setting up technologies</a:t>
            </a:r>
          </a:p>
          <a:p>
            <a:pPr lvl="1"/>
            <a:r>
              <a:rPr lang="en-US" sz="3000" dirty="0"/>
              <a:t>BWAPI, BWTA, Other potentials</a:t>
            </a:r>
          </a:p>
          <a:p>
            <a:r>
              <a:rPr lang="en-US" sz="3000" dirty="0"/>
              <a:t>Testing our AI modules</a:t>
            </a:r>
          </a:p>
          <a:p>
            <a:pPr lvl="1"/>
            <a:r>
              <a:rPr lang="en-US" sz="3000" dirty="0"/>
              <a:t>Can be difficult to debug the back-end</a:t>
            </a:r>
          </a:p>
          <a:p>
            <a:r>
              <a:rPr lang="en-US" sz="3000" dirty="0"/>
              <a:t>Project architecture and planning</a:t>
            </a:r>
          </a:p>
          <a:p>
            <a:pPr lvl="1"/>
            <a:r>
              <a:rPr lang="en-US" sz="2600" dirty="0"/>
              <a:t>How would we organize our library?</a:t>
            </a:r>
          </a:p>
        </p:txBody>
      </p:sp>
    </p:spTree>
    <p:extLst>
      <p:ext uri="{BB962C8B-B14F-4D97-AF65-F5344CB8AC3E}">
        <p14:creationId xmlns:p14="http://schemas.microsoft.com/office/powerpoint/2010/main" val="6651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Issues were Resolved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BWTA</a:t>
            </a:r>
          </a:p>
          <a:p>
            <a:pPr lvl="1"/>
            <a:r>
              <a:rPr lang="en-US" dirty="0"/>
              <a:t>Several hours of debugging/research</a:t>
            </a:r>
          </a:p>
          <a:p>
            <a:pPr lvl="1"/>
            <a:r>
              <a:rPr lang="en-US" dirty="0"/>
              <a:t>Contacted BWTA developers</a:t>
            </a:r>
          </a:p>
          <a:p>
            <a:pPr lvl="2"/>
            <a:r>
              <a:rPr lang="en-US" dirty="0"/>
              <a:t>Showed them our code and configuration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Found a way to use print statements within </a:t>
            </a:r>
            <a:r>
              <a:rPr lang="en-US" dirty="0" err="1"/>
              <a:t>Starcraft</a:t>
            </a:r>
            <a:r>
              <a:rPr lang="en-US" dirty="0"/>
              <a:t> to help debug</a:t>
            </a:r>
          </a:p>
          <a:p>
            <a:r>
              <a:rPr lang="en-US" dirty="0"/>
              <a:t>Library organization</a:t>
            </a:r>
          </a:p>
          <a:p>
            <a:pPr lvl="1"/>
            <a:r>
              <a:rPr lang="en-US" dirty="0"/>
              <a:t>Researched other well-known refutable AI modules</a:t>
            </a:r>
          </a:p>
          <a:p>
            <a:pPr lvl="2"/>
            <a:r>
              <a:rPr lang="en-US" dirty="0"/>
              <a:t>Reused some of their code and architecture ideas for our own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5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offensive functionality</a:t>
            </a:r>
          </a:p>
          <a:p>
            <a:pPr lvl="1"/>
            <a:r>
              <a:rPr lang="en-US" dirty="0"/>
              <a:t>Scouting, attacking, tactical positioning etc.</a:t>
            </a:r>
          </a:p>
          <a:p>
            <a:r>
              <a:rPr lang="en-US" dirty="0"/>
              <a:t>Using additional technologies</a:t>
            </a:r>
          </a:p>
          <a:p>
            <a:pPr lvl="1"/>
            <a:r>
              <a:rPr lang="en-US" dirty="0"/>
              <a:t>Game replay processors, scrapers, machine learning etc.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Using several of the aforementioned technologies to implement machine learning</a:t>
            </a:r>
          </a:p>
          <a:p>
            <a:pPr lvl="2"/>
            <a:r>
              <a:rPr lang="en-US" dirty="0"/>
              <a:t>The goal is to at least provide a foundation for machine learning to be built upon, even if we cannot implement it ourselves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implementations of scouting, tactical decisions/positioning will be our top priority while also trying to setup as many useful technologies as we can.</a:t>
            </a:r>
          </a:p>
        </p:txBody>
      </p:sp>
    </p:spTree>
    <p:extLst>
      <p:ext uri="{BB962C8B-B14F-4D97-AF65-F5344CB8AC3E}">
        <p14:creationId xmlns:p14="http://schemas.microsoft.com/office/powerpoint/2010/main" val="6923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Complications and where the Project is Headed</vt:lpstr>
      <vt:lpstr>Project Problems</vt:lpstr>
      <vt:lpstr>How Issues were Resolved</vt:lpstr>
      <vt:lpstr>Future of the Project</vt:lpstr>
      <vt:lpstr>What’s First?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Complications and Where the Project is headed</dc:title>
  <dc:creator>Brandon Chatham</dc:creator>
  <cp:lastModifiedBy>Brandon Chatham</cp:lastModifiedBy>
  <cp:revision>5</cp:revision>
  <dcterms:created xsi:type="dcterms:W3CDTF">2017-02-17T17:24:08Z</dcterms:created>
  <dcterms:modified xsi:type="dcterms:W3CDTF">2017-02-17T20:19:56Z</dcterms:modified>
</cp:coreProperties>
</file>