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05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83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5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6B65-B4EC-4E2D-96BE-6E8AF09A828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0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DevAI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Kristen Patterson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Kristen Patterson</a:t>
            </a:r>
          </a:p>
          <a:p>
            <a:r>
              <a:rPr lang="en-US" dirty="0" smtClean="0"/>
              <a:t>Computer Science Applied Game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In charge of documentation and formatting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8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StarCraft Brood War template AI</a:t>
            </a:r>
          </a:p>
          <a:p>
            <a:r>
              <a:rPr lang="en-US" dirty="0" smtClean="0"/>
              <a:t>To be used by future club members at OSU</a:t>
            </a:r>
            <a:endParaRPr lang="en-US" dirty="0" smtClean="0"/>
          </a:p>
          <a:p>
            <a:r>
              <a:rPr lang="en-US" dirty="0" smtClean="0"/>
              <a:t>Create extensive library to simplify interactions with API</a:t>
            </a:r>
          </a:p>
          <a:p>
            <a:r>
              <a:rPr lang="en-US" dirty="0" smtClean="0"/>
              <a:t>Accurately document classes and functions for ease of access and readability</a:t>
            </a:r>
          </a:p>
          <a:p>
            <a:r>
              <a:rPr lang="en-US" dirty="0" smtClean="0"/>
              <a:t>Build simple AI as a starting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8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StarCraft Terminology and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strategy game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 smtClean="0"/>
              <a:t>Minerals</a:t>
            </a:r>
          </a:p>
          <a:p>
            <a:pPr lvl="1"/>
            <a:r>
              <a:rPr lang="en-US" dirty="0" smtClean="0"/>
              <a:t>Gas</a:t>
            </a:r>
            <a:endParaRPr lang="en-US" dirty="0"/>
          </a:p>
          <a:p>
            <a:r>
              <a:rPr lang="en-US" dirty="0" smtClean="0"/>
              <a:t>Micro and Macro</a:t>
            </a:r>
          </a:p>
          <a:p>
            <a:r>
              <a:rPr lang="en-US" dirty="0" smtClean="0"/>
              <a:t>Supply</a:t>
            </a:r>
          </a:p>
          <a:p>
            <a:r>
              <a:rPr lang="en-US" dirty="0" smtClean="0"/>
              <a:t>Command Center: Main hub for economy</a:t>
            </a:r>
          </a:p>
          <a:p>
            <a:r>
              <a:rPr lang="en-US" dirty="0" smtClean="0"/>
              <a:t>Barracks: Main hub for military</a:t>
            </a:r>
          </a:p>
        </p:txBody>
      </p:sp>
    </p:spTree>
    <p:extLst>
      <p:ext uri="{BB962C8B-B14F-4D97-AF65-F5344CB8AC3E}">
        <p14:creationId xmlns:p14="http://schemas.microsoft.com/office/powerpoint/2010/main" val="17705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workers to gather resources</a:t>
            </a:r>
          </a:p>
          <a:p>
            <a:r>
              <a:rPr lang="en-US" dirty="0" smtClean="0"/>
              <a:t>Builds supply if necessary</a:t>
            </a:r>
          </a:p>
          <a:p>
            <a:r>
              <a:rPr lang="en-US" dirty="0" smtClean="0"/>
              <a:t>Sends workers to gather either type of resource</a:t>
            </a:r>
          </a:p>
          <a:p>
            <a:r>
              <a:rPr lang="en-US" dirty="0" smtClean="0"/>
              <a:t>Gets current amount of in-game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the command center</a:t>
            </a:r>
          </a:p>
          <a:p>
            <a:r>
              <a:rPr lang="en-US" dirty="0" smtClean="0"/>
              <a:t>Build each races’ barracks</a:t>
            </a:r>
          </a:p>
          <a:p>
            <a:r>
              <a:rPr lang="en-US" dirty="0" smtClean="0"/>
              <a:t>Build supply depot</a:t>
            </a:r>
          </a:p>
          <a:p>
            <a:r>
              <a:rPr lang="en-US" dirty="0" smtClean="0"/>
              <a:t>Build gas gathering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Action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Trains marines</a:t>
            </a:r>
          </a:p>
          <a:p>
            <a:r>
              <a:rPr lang="en-US" dirty="0" smtClean="0"/>
              <a:t>Selects army</a:t>
            </a:r>
          </a:p>
          <a:p>
            <a:r>
              <a:rPr lang="en-US" dirty="0" smtClean="0"/>
              <a:t>Checks unit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Tools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map being played into data to be used by AI</a:t>
            </a:r>
          </a:p>
          <a:p>
            <a:r>
              <a:rPr lang="en-US" dirty="0" smtClean="0"/>
              <a:t>Main use for expansion of base</a:t>
            </a:r>
          </a:p>
          <a:p>
            <a:r>
              <a:rPr lang="en-US" dirty="0" smtClean="0"/>
              <a:t>Can be used for scouting</a:t>
            </a:r>
          </a:p>
          <a:p>
            <a:r>
              <a:rPr lang="en-US" dirty="0" smtClean="0"/>
              <a:t>Uses BWTA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variables to help with logic of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2885</TotalTime>
  <Words>180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Project DevAI </vt:lpstr>
      <vt:lpstr>Introduction</vt:lpstr>
      <vt:lpstr>Project Recap</vt:lpstr>
      <vt:lpstr>StarCraft Terminology and Description</vt:lpstr>
      <vt:lpstr>Economy Class</vt:lpstr>
      <vt:lpstr>Construction Class</vt:lpstr>
      <vt:lpstr>Unit Action Class</vt:lpstr>
      <vt:lpstr>Map Tools Class</vt:lpstr>
      <vt:lpstr>Player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DevAI Recap</dc:title>
  <dc:creator>Kristen Patterson</dc:creator>
  <cp:lastModifiedBy>Kristen Patterson</cp:lastModifiedBy>
  <cp:revision>12</cp:revision>
  <dcterms:created xsi:type="dcterms:W3CDTF">2017-02-17T20:14:36Z</dcterms:created>
  <dcterms:modified xsi:type="dcterms:W3CDTF">2017-03-14T22:39:04Z</dcterms:modified>
</cp:coreProperties>
</file>