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05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83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6B65-B4EC-4E2D-96BE-6E8AF09A828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775769-CEE7-4249-8EB7-E510F613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DevAI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Kristen Patterson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Bug</a:t>
            </a:r>
          </a:p>
          <a:p>
            <a:r>
              <a:rPr lang="en-US" dirty="0" smtClean="0"/>
              <a:t>Deep Mind</a:t>
            </a:r>
          </a:p>
          <a:p>
            <a:r>
              <a:rPr lang="en-US" dirty="0" smtClean="0"/>
              <a:t>New StarCraft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Kristen Patterson</a:t>
            </a:r>
          </a:p>
          <a:p>
            <a:r>
              <a:rPr lang="en-US" dirty="0" smtClean="0"/>
              <a:t>Computer Science Applied Game Development</a:t>
            </a:r>
          </a:p>
          <a:p>
            <a:r>
              <a:rPr lang="en-US" dirty="0" smtClean="0"/>
              <a:t>In charge of documentation and formatting code</a:t>
            </a:r>
          </a:p>
        </p:txBody>
      </p:sp>
    </p:spTree>
    <p:extLst>
      <p:ext uri="{BB962C8B-B14F-4D97-AF65-F5344CB8AC3E}">
        <p14:creationId xmlns:p14="http://schemas.microsoft.com/office/powerpoint/2010/main" val="27228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StarCraft Brood War template AI</a:t>
            </a:r>
          </a:p>
          <a:p>
            <a:r>
              <a:rPr lang="en-US" dirty="0" smtClean="0"/>
              <a:t>To be used by future club members at OSU</a:t>
            </a:r>
          </a:p>
          <a:p>
            <a:r>
              <a:rPr lang="en-US" dirty="0" smtClean="0"/>
              <a:t>Create extensive library to simplify interactions with API</a:t>
            </a:r>
          </a:p>
          <a:p>
            <a:r>
              <a:rPr lang="en-US" dirty="0" smtClean="0"/>
              <a:t>Accurately document classes and functions for ease of access and readability</a:t>
            </a:r>
          </a:p>
          <a:p>
            <a:r>
              <a:rPr lang="en-US" dirty="0" smtClean="0"/>
              <a:t>Build simple AI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618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StarCraft Terminology and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strategy game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Minerals</a:t>
            </a:r>
          </a:p>
          <a:p>
            <a:pPr lvl="1"/>
            <a:r>
              <a:rPr lang="en-US" dirty="0" smtClean="0"/>
              <a:t>Gas</a:t>
            </a:r>
            <a:endParaRPr lang="en-US" dirty="0"/>
          </a:p>
          <a:p>
            <a:r>
              <a:rPr lang="en-US" dirty="0" smtClean="0"/>
              <a:t>Micro and Macro</a:t>
            </a:r>
          </a:p>
          <a:p>
            <a:r>
              <a:rPr lang="en-US" dirty="0" smtClean="0"/>
              <a:t>Supply</a:t>
            </a:r>
          </a:p>
          <a:p>
            <a:r>
              <a:rPr lang="en-US" dirty="0" smtClean="0"/>
              <a:t>Command Center: Main hub for economy</a:t>
            </a:r>
          </a:p>
          <a:p>
            <a:r>
              <a:rPr lang="en-US" dirty="0" smtClean="0"/>
              <a:t>Barracks: Main hub for military</a:t>
            </a:r>
          </a:p>
        </p:txBody>
      </p:sp>
    </p:spTree>
    <p:extLst>
      <p:ext uri="{BB962C8B-B14F-4D97-AF65-F5344CB8AC3E}">
        <p14:creationId xmlns:p14="http://schemas.microsoft.com/office/powerpoint/2010/main" val="17705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needed to be considered completed?</a:t>
            </a:r>
            <a:endParaRPr lang="en-US" dirty="0" smtClean="0"/>
          </a:p>
          <a:p>
            <a:r>
              <a:rPr lang="en-US" dirty="0" smtClean="0"/>
              <a:t>Artificial Intelligence:</a:t>
            </a:r>
          </a:p>
          <a:p>
            <a:pPr lvl="1"/>
            <a:r>
              <a:rPr lang="en-US" dirty="0" smtClean="0"/>
              <a:t>Gather resources</a:t>
            </a:r>
          </a:p>
          <a:p>
            <a:pPr lvl="1"/>
            <a:r>
              <a:rPr lang="en-US" dirty="0" smtClean="0"/>
              <a:t>Build buildings</a:t>
            </a:r>
          </a:p>
          <a:p>
            <a:pPr lvl="1"/>
            <a:r>
              <a:rPr lang="en-US" dirty="0" smtClean="0"/>
              <a:t>Train units</a:t>
            </a:r>
          </a:p>
          <a:p>
            <a:pPr lvl="1"/>
            <a:r>
              <a:rPr lang="en-US" dirty="0" smtClean="0"/>
              <a:t>Attack enemies</a:t>
            </a:r>
            <a:endParaRPr lang="en-US" dirty="0" smtClean="0"/>
          </a:p>
          <a:p>
            <a:r>
              <a:rPr lang="en-US" dirty="0" smtClean="0"/>
              <a:t>Library:</a:t>
            </a:r>
          </a:p>
          <a:p>
            <a:pPr lvl="1"/>
            <a:r>
              <a:rPr lang="en-US" dirty="0" smtClean="0"/>
              <a:t>All tasks can be completed by AI through functions created in library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Describes library and installation procedure enough to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so far – 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idle workers gather resources</a:t>
            </a:r>
            <a:endParaRPr lang="en-US" dirty="0" smtClean="0"/>
          </a:p>
          <a:p>
            <a:r>
              <a:rPr lang="en-US" dirty="0" smtClean="0"/>
              <a:t>Sends a worker to build a building</a:t>
            </a:r>
            <a:endParaRPr lang="en-US" dirty="0" smtClean="0"/>
          </a:p>
          <a:p>
            <a:r>
              <a:rPr lang="en-US" dirty="0" smtClean="0"/>
              <a:t>Buildings are set to train units</a:t>
            </a:r>
          </a:p>
          <a:p>
            <a:r>
              <a:rPr lang="en-US" dirty="0" smtClean="0"/>
              <a:t>Attacking enemies is not implemented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Loops through the game selecting each individual unit to perform certain tasks based on conditionals</a:t>
            </a:r>
            <a:endParaRPr lang="en-US" dirty="0" smtClean="0"/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Strengthen economy, Marine-ball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 –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6 Main Classes</a:t>
            </a:r>
          </a:p>
          <a:p>
            <a:pPr lvl="1"/>
            <a:r>
              <a:rPr lang="en-US" dirty="0" smtClean="0"/>
              <a:t>BuildingConstruction</a:t>
            </a:r>
          </a:p>
          <a:p>
            <a:pPr lvl="2"/>
            <a:r>
              <a:rPr lang="en-US" dirty="0" smtClean="0"/>
              <a:t>In charge of constructing buildings</a:t>
            </a:r>
            <a:endParaRPr lang="en-US" dirty="0"/>
          </a:p>
          <a:p>
            <a:pPr lvl="1"/>
            <a:r>
              <a:rPr lang="en-US" dirty="0" smtClean="0"/>
              <a:t>ResourceGathering</a:t>
            </a:r>
          </a:p>
          <a:p>
            <a:pPr lvl="2"/>
            <a:r>
              <a:rPr lang="en-US" dirty="0" smtClean="0"/>
              <a:t>In charge of handling economy</a:t>
            </a:r>
          </a:p>
          <a:p>
            <a:pPr lvl="1"/>
            <a:r>
              <a:rPr lang="en-US" dirty="0" smtClean="0"/>
              <a:t>UnitAction</a:t>
            </a:r>
          </a:p>
          <a:p>
            <a:pPr lvl="2"/>
            <a:r>
              <a:rPr lang="en-US" dirty="0" smtClean="0"/>
              <a:t>Miscellaneous unit actions that don’t fit in other classes</a:t>
            </a:r>
          </a:p>
          <a:p>
            <a:pPr lvl="1"/>
            <a:r>
              <a:rPr lang="en-US" dirty="0" smtClean="0"/>
              <a:t>ScoutManager</a:t>
            </a:r>
          </a:p>
          <a:p>
            <a:pPr lvl="2"/>
            <a:r>
              <a:rPr lang="en-US" dirty="0" smtClean="0"/>
              <a:t>Scouts the enemy</a:t>
            </a:r>
          </a:p>
          <a:p>
            <a:pPr lvl="1"/>
            <a:r>
              <a:rPr lang="en-US" dirty="0" smtClean="0"/>
              <a:t>PlayerInfo</a:t>
            </a:r>
          </a:p>
          <a:p>
            <a:pPr lvl="2"/>
            <a:r>
              <a:rPr lang="en-US" dirty="0" smtClean="0"/>
              <a:t>Used as an alternative to global variables to store events</a:t>
            </a:r>
          </a:p>
          <a:p>
            <a:pPr lvl="1"/>
            <a:r>
              <a:rPr lang="en-US" dirty="0" smtClean="0"/>
              <a:t>MapTools</a:t>
            </a:r>
          </a:p>
          <a:p>
            <a:pPr lvl="2"/>
            <a:r>
              <a:rPr lang="en-US" dirty="0" smtClean="0"/>
              <a:t>Used to build expansion for economy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7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 –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process</a:t>
            </a:r>
          </a:p>
          <a:p>
            <a:r>
              <a:rPr lang="en-US" dirty="0" smtClean="0"/>
              <a:t>Library walkthrough</a:t>
            </a:r>
            <a:endParaRPr lang="en-US" dirty="0" smtClean="0"/>
          </a:p>
          <a:p>
            <a:r>
              <a:rPr lang="en-US" dirty="0" smtClean="0"/>
              <a:t>AI importation</a:t>
            </a:r>
            <a:endParaRPr lang="en-US" dirty="0" smtClean="0"/>
          </a:p>
          <a:p>
            <a:r>
              <a:rPr lang="en-US" dirty="0" smtClean="0"/>
              <a:t>Video 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</a:p>
          <a:p>
            <a:pPr lvl="1"/>
            <a:r>
              <a:rPr lang="en-US" dirty="0" smtClean="0"/>
              <a:t>Base expansion</a:t>
            </a:r>
          </a:p>
          <a:p>
            <a:pPr lvl="1"/>
            <a:r>
              <a:rPr lang="en-US" dirty="0" smtClean="0"/>
              <a:t>Other stretch goals</a:t>
            </a:r>
          </a:p>
          <a:p>
            <a:r>
              <a:rPr lang="en-US" dirty="0" smtClean="0"/>
              <a:t>AI Module</a:t>
            </a:r>
          </a:p>
          <a:p>
            <a:r>
              <a:rPr lang="en-US" dirty="0" smtClean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2943</TotalTime>
  <Words>282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Project DevAI </vt:lpstr>
      <vt:lpstr>Introduction</vt:lpstr>
      <vt:lpstr>Project Recap</vt:lpstr>
      <vt:lpstr>StarCraft Terminology and Description</vt:lpstr>
      <vt:lpstr>What we have so far</vt:lpstr>
      <vt:lpstr>What we have so far – Artificial Intelligence</vt:lpstr>
      <vt:lpstr>What we have so far – Library</vt:lpstr>
      <vt:lpstr>What we have so far – Documentation</vt:lpstr>
      <vt:lpstr>What is left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DevAI Recap</dc:title>
  <dc:creator>Kristen Patterson</dc:creator>
  <cp:lastModifiedBy>Kristen Patterson</cp:lastModifiedBy>
  <cp:revision>15</cp:revision>
  <dcterms:created xsi:type="dcterms:W3CDTF">2017-02-17T20:14:36Z</dcterms:created>
  <dcterms:modified xsi:type="dcterms:W3CDTF">2017-05-15T23:26:48Z</dcterms:modified>
</cp:coreProperties>
</file>