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Starcraft</a:t>
            </a:r>
            <a:r>
              <a:rPr lang="en-US" dirty="0" smtClean="0"/>
              <a:t> </a:t>
            </a:r>
            <a:r>
              <a:rPr lang="en-US" dirty="0" err="1" smtClean="0"/>
              <a:t>DevAI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Kristen Patterson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books</a:t>
            </a:r>
          </a:p>
          <a:p>
            <a:r>
              <a:rPr lang="en-US" dirty="0"/>
              <a:t>https://</a:t>
            </a:r>
            <a:r>
              <a:rPr lang="en-US" dirty="0" smtClean="0"/>
              <a:t>bwapi.github.io/annotated.html</a:t>
            </a:r>
          </a:p>
          <a:p>
            <a:r>
              <a:rPr lang="en-US" dirty="0"/>
              <a:t>http://</a:t>
            </a:r>
            <a:r>
              <a:rPr lang="en-US" dirty="0" smtClean="0"/>
              <a:t>www.teamliquid.net/blogs/485544-intro-to-scbw-ai-development</a:t>
            </a:r>
          </a:p>
          <a:p>
            <a:r>
              <a:rPr lang="en-US" dirty="0"/>
              <a:t>http://</a:t>
            </a:r>
            <a:r>
              <a:rPr lang="en-US" dirty="0" smtClean="0"/>
              <a:t>www.starcraftai.com/wiki/Main_Page</a:t>
            </a:r>
          </a:p>
          <a:p>
            <a:r>
              <a:rPr lang="en-US" dirty="0" smtClean="0"/>
              <a:t>Dr. Alan Fern(our client)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library</a:t>
            </a:r>
          </a:p>
          <a:p>
            <a:r>
              <a:rPr lang="en-US" dirty="0" smtClean="0"/>
              <a:t>Proper documentation</a:t>
            </a:r>
          </a:p>
          <a:p>
            <a:r>
              <a:rPr lang="en-US" dirty="0" smtClean="0"/>
              <a:t>The intricacies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0131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Non-Technical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Preparatory work is extremely important when working with a client</a:t>
            </a:r>
          </a:p>
          <a:p>
            <a:r>
              <a:rPr lang="en-US" dirty="0" smtClean="0"/>
              <a:t>Giving priorities to tasks that need to be completed is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and Group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 organized</a:t>
            </a:r>
          </a:p>
          <a:p>
            <a:r>
              <a:rPr lang="en-US" dirty="0" smtClean="0"/>
              <a:t>Keep a schedule</a:t>
            </a:r>
          </a:p>
          <a:p>
            <a:r>
              <a:rPr lang="en-US" dirty="0" smtClean="0"/>
              <a:t>Try to distribute work evenly</a:t>
            </a:r>
          </a:p>
          <a:p>
            <a:r>
              <a:rPr lang="en-US" dirty="0" smtClean="0"/>
              <a:t>Show empathy and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Would </a:t>
            </a:r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O</a:t>
            </a:r>
            <a:r>
              <a:rPr lang="en-US" dirty="0" smtClean="0"/>
              <a:t>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core components more</a:t>
            </a:r>
          </a:p>
          <a:p>
            <a:r>
              <a:rPr lang="en-US" dirty="0" smtClean="0"/>
              <a:t>Give myself more free time to focus on project</a:t>
            </a:r>
          </a:p>
          <a:p>
            <a:r>
              <a:rPr lang="en-US" dirty="0" smtClean="0"/>
              <a:t>Finish library quicker to be able to get into more in-depth AI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107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Starcraft DevAI</vt:lpstr>
      <vt:lpstr>Resources</vt:lpstr>
      <vt:lpstr>Technical Information</vt:lpstr>
      <vt:lpstr>Non-Technical Information</vt:lpstr>
      <vt:lpstr>Project and Group Work</vt:lpstr>
      <vt:lpstr>What I Would Do Over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Starcraft DevAI</dc:title>
  <dc:creator>Kristen Patterson</dc:creator>
  <cp:lastModifiedBy>Kristen Patterson</cp:lastModifiedBy>
  <cp:revision>3</cp:revision>
  <dcterms:created xsi:type="dcterms:W3CDTF">2017-06-05T05:08:20Z</dcterms:created>
  <dcterms:modified xsi:type="dcterms:W3CDTF">2017-06-05T05:43:11Z</dcterms:modified>
</cp:coreProperties>
</file>