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63" d="100"/>
          <a:sy n="163" d="100"/>
        </p:scale>
        <p:origin x="-8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A9B4F-483B-1144-BAEC-A5DB6E7DF7CF}" type="datetimeFigureOut">
              <a:rPr lang="en-US" smtClean="0"/>
              <a:pPr/>
              <a:t>11/22/13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C91D-9EBA-DA44-9AF8-65E207B0C1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A9B4F-483B-1144-BAEC-A5DB6E7DF7CF}" type="datetimeFigureOut">
              <a:rPr lang="en-US" smtClean="0"/>
              <a:pPr/>
              <a:t>11/22/13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C91D-9EBA-DA44-9AF8-65E207B0C1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A9B4F-483B-1144-BAEC-A5DB6E7DF7CF}" type="datetimeFigureOut">
              <a:rPr lang="en-US" smtClean="0"/>
              <a:pPr/>
              <a:t>11/22/13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C91D-9EBA-DA44-9AF8-65E207B0C1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A9B4F-483B-1144-BAEC-A5DB6E7DF7CF}" type="datetimeFigureOut">
              <a:rPr lang="en-US" smtClean="0"/>
              <a:pPr/>
              <a:t>11/22/13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C91D-9EBA-DA44-9AF8-65E207B0C1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A9B4F-483B-1144-BAEC-A5DB6E7DF7CF}" type="datetimeFigureOut">
              <a:rPr lang="en-US" smtClean="0"/>
              <a:pPr/>
              <a:t>11/22/13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C91D-9EBA-DA44-9AF8-65E207B0C1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A9B4F-483B-1144-BAEC-A5DB6E7DF7CF}" type="datetimeFigureOut">
              <a:rPr lang="en-US" smtClean="0"/>
              <a:pPr/>
              <a:t>11/22/13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C91D-9EBA-DA44-9AF8-65E207B0C1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A9B4F-483B-1144-BAEC-A5DB6E7DF7CF}" type="datetimeFigureOut">
              <a:rPr lang="en-US" smtClean="0"/>
              <a:pPr/>
              <a:t>11/22/13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C91D-9EBA-DA44-9AF8-65E207B0C1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A9B4F-483B-1144-BAEC-A5DB6E7DF7CF}" type="datetimeFigureOut">
              <a:rPr lang="en-US" smtClean="0"/>
              <a:pPr/>
              <a:t>11/22/13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C91D-9EBA-DA44-9AF8-65E207B0C1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A9B4F-483B-1144-BAEC-A5DB6E7DF7CF}" type="datetimeFigureOut">
              <a:rPr lang="en-US" smtClean="0"/>
              <a:pPr/>
              <a:t>11/22/13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C91D-9EBA-DA44-9AF8-65E207B0C1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A9B4F-483B-1144-BAEC-A5DB6E7DF7CF}" type="datetimeFigureOut">
              <a:rPr lang="en-US" smtClean="0"/>
              <a:pPr/>
              <a:t>11/22/13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C91D-9EBA-DA44-9AF8-65E207B0C1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A9B4F-483B-1144-BAEC-A5DB6E7DF7CF}" type="datetimeFigureOut">
              <a:rPr lang="en-US" smtClean="0"/>
              <a:pPr/>
              <a:t>11/22/13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C91D-9EBA-DA44-9AF8-65E207B0C1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A9B4F-483B-1144-BAEC-A5DB6E7DF7CF}" type="datetimeFigureOut">
              <a:rPr lang="en-US" smtClean="0"/>
              <a:pPr/>
              <a:t>11/22/13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1C91D-9EBA-DA44-9AF8-65E207B0C18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Shot 2013-11-15 at 8.55.13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7177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95949" y="598348"/>
            <a:ext cx="2056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Original file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26081" y="1427788"/>
            <a:ext cx="2056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Original file (Hex)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31231" y="2747520"/>
            <a:ext cx="3502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Compressed no preprocessing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07162" y="3630988"/>
            <a:ext cx="4936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Compressed with preprocessing (improvement)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26081" y="4536000"/>
            <a:ext cx="3502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Reverse process to get </a:t>
            </a:r>
            <a:r>
              <a:rPr lang="en-US" smtClean="0">
                <a:solidFill>
                  <a:srgbClr val="FF0000"/>
                </a:solidFill>
              </a:rPr>
              <a:t>original file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07162" y="366176"/>
            <a:ext cx="265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 on my Mac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3-11-22 at 8.44.30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2873"/>
            <a:ext cx="9144000" cy="639225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170665" y="911543"/>
            <a:ext cx="21971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 on a PC</a:t>
            </a:r>
          </a:p>
          <a:p>
            <a:r>
              <a:rPr lang="en-US" dirty="0" err="1" smtClean="0"/>
              <a:t>n</a:t>
            </a:r>
            <a:r>
              <a:rPr lang="en-US" dirty="0" err="1" smtClean="0"/>
              <a:t>ewsample.txt</a:t>
            </a:r>
            <a:r>
              <a:rPr lang="en-US" dirty="0" smtClean="0"/>
              <a:t>  constructed in </a:t>
            </a:r>
            <a:r>
              <a:rPr lang="en-US" dirty="0" err="1" smtClean="0"/>
              <a:t>NotePad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34</Words>
  <Application>Microsoft Macintosh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University of Pittsburgh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George Novacky</dc:creator>
  <cp:lastModifiedBy>George Novacky</cp:lastModifiedBy>
  <cp:revision>4</cp:revision>
  <dcterms:created xsi:type="dcterms:W3CDTF">2013-11-22T12:58:37Z</dcterms:created>
  <dcterms:modified xsi:type="dcterms:W3CDTF">2013-11-22T13:46:13Z</dcterms:modified>
</cp:coreProperties>
</file>