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70F87F-7B89-4D91-BA1D-F43ABEB5F52E}">
  <a:tblStyle styleId="{9470F87F-7B89-4D91-BA1D-F43ABEB5F5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45E1D6F-1BF8-4D69-B114-6BDD392B90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-bold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file/d/0B-3kLVaGA6NJZEx3TzVNMUpQY1E/view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inal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7" y="0"/>
            <a:ext cx="86616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878400" y="744575"/>
            <a:ext cx="19539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 Presentation by: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Jacob Caudle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Andrew Eash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Nathaniel Ritzman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Motor Design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Both the servo and DC motors are controlled by Pulse Width Modulation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Motor states depend on the 3 </a:t>
            </a:r>
            <a:r>
              <a:rPr lang="en"/>
              <a:t>variables</a:t>
            </a:r>
            <a:r>
              <a:rPr lang="en"/>
              <a:t> sent by phone app, Pitch, Roll, and Throttle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Servo motors have a 180 degree rotation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DC motors output a max power of 24.4 W at highest speed</a:t>
            </a:r>
          </a:p>
        </p:txBody>
      </p:sp>
      <p:pic>
        <p:nvPicPr>
          <p:cNvPr descr="Logo_Final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they communicate?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Serial Universal </a:t>
            </a:r>
            <a:r>
              <a:rPr lang="en"/>
              <a:t>Asynchronous</a:t>
            </a:r>
            <a:r>
              <a:rPr lang="en"/>
              <a:t> </a:t>
            </a:r>
            <a:r>
              <a:rPr lang="en"/>
              <a:t>Receiver</a:t>
            </a:r>
            <a:r>
              <a:rPr lang="en"/>
              <a:t>/Transmitter (UART) connection via Bluetooth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Phone app gathers data and sends it to the MSP430 via ASCII characters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MSP430 receives data and changes “states” based on the certain characters received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MSP430 sends corresponding signals to the motor output pins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inal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they saying?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Motor control based off of 3 variables: Pitch, Roll, and Throttle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Pitch controls the servos rotating the blimp up or down (A-Z)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Roll controls the DC motors turning the blimp left or right (a-z)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Throttle controls the speed of the DC motors (0-9)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Pitch and Roll are calculated by the position of the phone (using the accelerometer)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Throttle is controlled on a sliding bar ranging from 0-100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Variables are constantly updated 10 times per second</a:t>
            </a:r>
          </a:p>
        </p:txBody>
      </p:sp>
      <p:pic>
        <p:nvPicPr>
          <p:cNvPr descr="Logo_Final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20" y="0"/>
            <a:ext cx="829575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Final.pn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a Phone App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Cheapest option for this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Americans already own a smartphone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Simplicity with phone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Cutting edge technology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further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Updates could be provided with new features</a:t>
            </a:r>
          </a:p>
        </p:txBody>
      </p:sp>
      <p:pic>
        <p:nvPicPr>
          <p:cNvPr descr="Logo_Final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3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Bluetooth?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Device to device connection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power usage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setup within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RF is difficult with phone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Doesn’t use up WiFi channel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Range of 110 meters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Bluetooth has a low power mode</a:t>
            </a:r>
          </a:p>
        </p:txBody>
      </p:sp>
      <p:pic>
        <p:nvPicPr>
          <p:cNvPr descr="Logo_Final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 on the App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“DISCOVER” button searches for pairable devices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 of connectable devices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Click on listed “HC-06”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Attempts</a:t>
            </a:r>
            <a:r>
              <a:rPr lang="en"/>
              <a:t> connection with “HC-06”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successful, turn data streaming toggle button 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Throttle, roll, and pitch are sent to MSP430</a:t>
            </a:r>
          </a:p>
        </p:txBody>
      </p:sp>
      <p:pic>
        <p:nvPicPr>
          <p:cNvPr descr="Logo_Final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46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issues 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854675" y="106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{9470F87F-7B89-4D91-BA1D-F43ABEB5F52E}</a:tableStyleId>
              </a:tblPr>
              <a:tblGrid>
                <a:gridCol w="3619500"/>
                <a:gridCol w="3619500"/>
              </a:tblGrid>
              <a:tr h="3181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MSP430 default case problem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Speed controller was defective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App magnetometer did not exist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App incorrect UUID for HC-06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Removed the default case from the MSP430 code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Increased PWM value sent to ESC for equal power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Removed magnetometer function and only used accelerometer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Looked up and altered UUID for serial connection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Logo_Final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We Are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17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Jacob Caudle - Electrical Engineer - Microcontroller Programming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Andrew Eash - Electrical / Renewable Engineer - Android App Programming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Nathaniel Rizman - Mechanical Engineer - Overall Blimp Design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inal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Results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Blimp can successfully take-off from the ground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Blimp will hover at the in between 3rd and 4th throttle speed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Turning the blimp is difficult, but possible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Balloon can successfully land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First flight time lasted 58 minutes</a:t>
            </a:r>
          </a:p>
        </p:txBody>
      </p:sp>
      <p:pic>
        <p:nvPicPr>
          <p:cNvPr descr="Logo_Final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49" y="590099"/>
            <a:ext cx="5965050" cy="45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5657100" y="2246525"/>
            <a:ext cx="230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Balloons and Manuals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125625" y="859925"/>
            <a:ext cx="1195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Battery Holder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788225" y="1370300"/>
            <a:ext cx="1072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Connector Arms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849700" y="3351100"/>
            <a:ext cx="969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Gondola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133850" y="729900"/>
            <a:ext cx="7515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Servos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140700" y="1235600"/>
            <a:ext cx="7992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Motors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133850" y="2157725"/>
            <a:ext cx="655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Props</a:t>
            </a:r>
          </a:p>
        </p:txBody>
      </p:sp>
      <p:sp>
        <p:nvSpPr>
          <p:cNvPr id="221" name="Shape 221"/>
          <p:cNvSpPr txBox="1"/>
          <p:nvPr/>
        </p:nvSpPr>
        <p:spPr>
          <a:xfrm rot="-5401424">
            <a:off x="4605136" y="2383827"/>
            <a:ext cx="724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Wires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127025" y="3694650"/>
            <a:ext cx="7992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Battery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008225" y="798450"/>
            <a:ext cx="96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Speed Controller</a:t>
            </a:r>
          </a:p>
        </p:txBody>
      </p:sp>
      <p:sp>
        <p:nvSpPr>
          <p:cNvPr id="224" name="Shape 224"/>
          <p:cNvSpPr txBox="1"/>
          <p:nvPr/>
        </p:nvSpPr>
        <p:spPr>
          <a:xfrm rot="-5400000">
            <a:off x="5633875" y="849725"/>
            <a:ext cx="1147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Breadboard</a:t>
            </a:r>
          </a:p>
        </p:txBody>
      </p:sp>
      <p:sp>
        <p:nvSpPr>
          <p:cNvPr id="225" name="Shape 225"/>
          <p:cNvSpPr txBox="1"/>
          <p:nvPr/>
        </p:nvSpPr>
        <p:spPr>
          <a:xfrm rot="-5400000">
            <a:off x="6032725" y="879750"/>
            <a:ext cx="1038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 Connector</a:t>
            </a:r>
          </a:p>
        </p:txBody>
      </p:sp>
      <p:pic>
        <p:nvPicPr>
          <p:cNvPr descr="Logo_Final.png"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inal.pn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50" y="1076275"/>
            <a:ext cx="7311690" cy="40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have learned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to communicate well as a 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Divided up work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Integrate as early as possible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sure to order everything needed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Contact people early on (balloon and helium)</a:t>
            </a:r>
          </a:p>
        </p:txBody>
      </p:sp>
      <p:pic>
        <p:nvPicPr>
          <p:cNvPr descr="Logo_Final.png"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 title="20170501_200937.mp4">
            <a:hlinkClick r:id="rId3"/>
          </p:cNvPr>
          <p:cNvSpPr/>
          <p:nvPr/>
        </p:nvSpPr>
        <p:spPr>
          <a:xfrm>
            <a:off x="2429450" y="1152475"/>
            <a:ext cx="4285100" cy="32138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descr="Logo_Final.png"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486300" y="2285400"/>
            <a:ext cx="22857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Lead Zeppelin is a company looking to entertain adult hobbyists with a RC blimp.  We wanted to apply our skills and knowledge to create a blimp that had the capabilities of Vertical Take-Off and Landing (VTOL).  We also wanted to provide the operator with a user friendly interface with simple controls from an Android phone app.  Altogether we wanted this design to be a fun, large scale blimp that could be flown in open spaces and easy to operate.</a:t>
            </a:r>
          </a:p>
        </p:txBody>
      </p:sp>
      <p:pic>
        <p:nvPicPr>
          <p:cNvPr descr="Logo_Final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Idea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idea 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Powered by battery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Connect wirelessly with two MSP430s and a radio frequency transmitter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2 continuous motors and 3 servo motors (3rd one to operate a rudder/fin)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One giant 5ft diameter balloon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inal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Design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remote controlled blimp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Powered by battery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Controlled by Bluetooth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 continuous motors and 2 servos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Assembly of balloons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Controlled by Android phone app</a:t>
            </a:r>
          </a:p>
        </p:txBody>
      </p:sp>
      <p:pic>
        <p:nvPicPr>
          <p:cNvPr descr="Logo_Final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 &amp; Solutions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inal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Shape 102"/>
          <p:cNvGraphicFramePr/>
          <p:nvPr/>
        </p:nvGraphicFramePr>
        <p:xfrm>
          <a:off x="590475" y="14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{9470F87F-7B89-4D91-BA1D-F43ABEB5F52E}</a:tableStyleId>
              </a:tblPr>
              <a:tblGrid>
                <a:gridCol w="4025925"/>
                <a:gridCol w="4025925"/>
              </a:tblGrid>
              <a:tr h="38076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3D print did not turn out for oblique print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Not enough balloons for lift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Balloons thicker than expected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Glue dots not as strong as expected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Rectangular propeller blade protector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Added two balloons to increase from 6 to 8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Modified balloon assembly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Added more glue dots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9230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tor Connector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25" y="0"/>
            <a:ext cx="665595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Final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ondola Box Drawing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950" y="0"/>
            <a:ext cx="664969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Final.png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Electrical Schematics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hematic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2"/>
            <a:ext cx="5485325" cy="3243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Shape 126"/>
          <p:cNvGraphicFramePr/>
          <p:nvPr/>
        </p:nvGraphicFramePr>
        <p:xfrm>
          <a:off x="5485325" y="750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{245E1D6F-1BF8-4D69-B114-6BDD392B9041}</a:tableStyleId>
              </a:tblPr>
              <a:tblGrid>
                <a:gridCol w="1737275"/>
                <a:gridCol w="1885650"/>
              </a:tblGrid>
              <a:tr h="325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Connection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 (UCA0RXD)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Bluetooth TX connector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 (UCA0TXD)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Bluetooth RX connector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GND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Bluetooth Ground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 (TA2.2)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ESC motor signal wire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GND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ESC ground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 (TA2.1)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ESC motor signal wire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GND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ESC ground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 (TA0.4)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servo motor signal wire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GND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servo ground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 (TA0.3)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DDEB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servo motor signal wire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BF7"/>
                    </a:solidFill>
                  </a:tcPr>
                </a:tc>
              </a:tr>
              <a:tr h="31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GND</a:t>
                      </a:r>
                    </a:p>
                  </a:txBody>
                  <a:tcPr marT="63500" marB="63500" marR="63500" marL="63500">
                    <a:lnL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servo ground</a:t>
                      </a:r>
                    </a:p>
                  </a:txBody>
                  <a:tcPr marT="63500" marB="63500" marR="63500" marL="63500">
                    <a:lnR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9BC2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Logo_Final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785" y="0"/>
            <a:ext cx="851224" cy="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