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26619-23A0-404A-A81D-23C006389F2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4EE8F8-ACDF-4D76-B8D7-FD791A525734}">
      <dgm:prSet/>
      <dgm:spPr/>
      <dgm:t>
        <a:bodyPr/>
        <a:lstStyle/>
        <a:p>
          <a:r>
            <a:rPr lang="en-IN"/>
            <a:t>READ</a:t>
          </a:r>
          <a:endParaRPr lang="en-US"/>
        </a:p>
      </dgm:t>
    </dgm:pt>
    <dgm:pt modelId="{C4F27DB7-FAE6-41DC-A6B6-8C82A4655A24}" type="parTrans" cxnId="{41E1B4ED-E5F4-4298-AE51-462ED9E1D593}">
      <dgm:prSet/>
      <dgm:spPr/>
      <dgm:t>
        <a:bodyPr/>
        <a:lstStyle/>
        <a:p>
          <a:endParaRPr lang="en-US"/>
        </a:p>
      </dgm:t>
    </dgm:pt>
    <dgm:pt modelId="{3311DCD0-91D1-442E-9796-1F8841B834D5}" type="sibTrans" cxnId="{41E1B4ED-E5F4-4298-AE51-462ED9E1D593}">
      <dgm:prSet/>
      <dgm:spPr/>
      <dgm:t>
        <a:bodyPr/>
        <a:lstStyle/>
        <a:p>
          <a:endParaRPr lang="en-US"/>
        </a:p>
      </dgm:t>
    </dgm:pt>
    <dgm:pt modelId="{CACC9935-B820-40C6-B206-C2348260D24E}">
      <dgm:prSet/>
      <dgm:spPr/>
      <dgm:t>
        <a:bodyPr/>
        <a:lstStyle/>
        <a:p>
          <a:r>
            <a:rPr lang="en-IN"/>
            <a:t>AGGREGATION</a:t>
          </a:r>
          <a:endParaRPr lang="en-US"/>
        </a:p>
      </dgm:t>
    </dgm:pt>
    <dgm:pt modelId="{7EFE8061-0266-4DE4-AD5C-52C478AC8722}" type="parTrans" cxnId="{E9AA8824-255C-443D-8612-D7F95EDD92C7}">
      <dgm:prSet/>
      <dgm:spPr/>
      <dgm:t>
        <a:bodyPr/>
        <a:lstStyle/>
        <a:p>
          <a:endParaRPr lang="en-US"/>
        </a:p>
      </dgm:t>
    </dgm:pt>
    <dgm:pt modelId="{05C53535-F466-4DF6-B85B-D0C9C1AE5418}" type="sibTrans" cxnId="{E9AA8824-255C-443D-8612-D7F95EDD92C7}">
      <dgm:prSet/>
      <dgm:spPr/>
      <dgm:t>
        <a:bodyPr/>
        <a:lstStyle/>
        <a:p>
          <a:endParaRPr lang="en-US"/>
        </a:p>
      </dgm:t>
    </dgm:pt>
    <dgm:pt modelId="{8E36CB09-86C0-446A-81CC-CF0EA2CDD6E9}">
      <dgm:prSet/>
      <dgm:spPr/>
      <dgm:t>
        <a:bodyPr/>
        <a:lstStyle/>
        <a:p>
          <a:r>
            <a:rPr lang="en-IN"/>
            <a:t>JOIN</a:t>
          </a:r>
          <a:endParaRPr lang="en-US"/>
        </a:p>
      </dgm:t>
    </dgm:pt>
    <dgm:pt modelId="{08355751-B78A-4A41-9C8B-0AB4FC14D08A}" type="parTrans" cxnId="{7EF682AC-BA26-4A58-9217-798AE6383F23}">
      <dgm:prSet/>
      <dgm:spPr/>
      <dgm:t>
        <a:bodyPr/>
        <a:lstStyle/>
        <a:p>
          <a:endParaRPr lang="en-US"/>
        </a:p>
      </dgm:t>
    </dgm:pt>
    <dgm:pt modelId="{1EB62BD4-D3BD-40F2-9BDA-433725D0B5F2}" type="sibTrans" cxnId="{7EF682AC-BA26-4A58-9217-798AE6383F23}">
      <dgm:prSet/>
      <dgm:spPr/>
      <dgm:t>
        <a:bodyPr/>
        <a:lstStyle/>
        <a:p>
          <a:endParaRPr lang="en-US"/>
        </a:p>
      </dgm:t>
    </dgm:pt>
    <dgm:pt modelId="{8CB5CF26-90AC-4C24-BDE9-C5F3940D17F5}">
      <dgm:prSet/>
      <dgm:spPr/>
      <dgm:t>
        <a:bodyPr/>
        <a:lstStyle/>
        <a:p>
          <a:r>
            <a:rPr lang="en-IN"/>
            <a:t>CREATE</a:t>
          </a:r>
          <a:endParaRPr lang="en-US"/>
        </a:p>
      </dgm:t>
    </dgm:pt>
    <dgm:pt modelId="{6F101AA1-016D-4E3E-A830-9B6BA01DAF32}" type="parTrans" cxnId="{A98D2217-6CDE-4D1B-A20F-59A21D8A57A0}">
      <dgm:prSet/>
      <dgm:spPr/>
      <dgm:t>
        <a:bodyPr/>
        <a:lstStyle/>
        <a:p>
          <a:endParaRPr lang="en-US"/>
        </a:p>
      </dgm:t>
    </dgm:pt>
    <dgm:pt modelId="{9D891F7F-5456-4CE9-8866-1180CBA468CB}" type="sibTrans" cxnId="{A98D2217-6CDE-4D1B-A20F-59A21D8A57A0}">
      <dgm:prSet/>
      <dgm:spPr/>
      <dgm:t>
        <a:bodyPr/>
        <a:lstStyle/>
        <a:p>
          <a:endParaRPr lang="en-US"/>
        </a:p>
      </dgm:t>
    </dgm:pt>
    <dgm:pt modelId="{3EB8CBB4-46E2-45A9-973D-6F49B13E6A16}">
      <dgm:prSet/>
      <dgm:spPr/>
      <dgm:t>
        <a:bodyPr/>
        <a:lstStyle/>
        <a:p>
          <a:r>
            <a:rPr lang="en-IN"/>
            <a:t>INSERT</a:t>
          </a:r>
          <a:endParaRPr lang="en-US"/>
        </a:p>
      </dgm:t>
    </dgm:pt>
    <dgm:pt modelId="{B8C45266-B7CF-456C-A7CF-9C05009A4920}" type="parTrans" cxnId="{2157F1DF-3805-481C-877E-C359C987501F}">
      <dgm:prSet/>
      <dgm:spPr/>
      <dgm:t>
        <a:bodyPr/>
        <a:lstStyle/>
        <a:p>
          <a:endParaRPr lang="en-US"/>
        </a:p>
      </dgm:t>
    </dgm:pt>
    <dgm:pt modelId="{F687FA6D-13D9-47E6-8763-2B75D3E391F3}" type="sibTrans" cxnId="{2157F1DF-3805-481C-877E-C359C987501F}">
      <dgm:prSet/>
      <dgm:spPr/>
      <dgm:t>
        <a:bodyPr/>
        <a:lstStyle/>
        <a:p>
          <a:endParaRPr lang="en-US"/>
        </a:p>
      </dgm:t>
    </dgm:pt>
    <dgm:pt modelId="{85F11A49-827A-4657-90CA-D02F8A79943E}">
      <dgm:prSet/>
      <dgm:spPr/>
      <dgm:t>
        <a:bodyPr/>
        <a:lstStyle/>
        <a:p>
          <a:r>
            <a:rPr lang="en-IN"/>
            <a:t>UPDATE</a:t>
          </a:r>
          <a:endParaRPr lang="en-US"/>
        </a:p>
      </dgm:t>
    </dgm:pt>
    <dgm:pt modelId="{8378934D-ED6A-4D79-A3CC-4BCCA7D9CD69}" type="parTrans" cxnId="{562216D9-8B99-4752-B269-0772897D4FD4}">
      <dgm:prSet/>
      <dgm:spPr/>
      <dgm:t>
        <a:bodyPr/>
        <a:lstStyle/>
        <a:p>
          <a:endParaRPr lang="en-US"/>
        </a:p>
      </dgm:t>
    </dgm:pt>
    <dgm:pt modelId="{2238C8B0-E2A5-433F-8EB2-BBA607312AC5}" type="sibTrans" cxnId="{562216D9-8B99-4752-B269-0772897D4FD4}">
      <dgm:prSet/>
      <dgm:spPr/>
      <dgm:t>
        <a:bodyPr/>
        <a:lstStyle/>
        <a:p>
          <a:endParaRPr lang="en-US"/>
        </a:p>
      </dgm:t>
    </dgm:pt>
    <dgm:pt modelId="{3A5D513C-729F-4653-9925-1076D7CAE4B1}">
      <dgm:prSet/>
      <dgm:spPr/>
      <dgm:t>
        <a:bodyPr/>
        <a:lstStyle/>
        <a:p>
          <a:r>
            <a:rPr lang="en-IN"/>
            <a:t>DELETE</a:t>
          </a:r>
          <a:endParaRPr lang="en-US"/>
        </a:p>
      </dgm:t>
    </dgm:pt>
    <dgm:pt modelId="{04A41144-1CE6-4280-909A-E46E383E6CA0}" type="parTrans" cxnId="{5FDF9D18-BE9D-45D8-BF6F-6DB1EE25B16C}">
      <dgm:prSet/>
      <dgm:spPr/>
      <dgm:t>
        <a:bodyPr/>
        <a:lstStyle/>
        <a:p>
          <a:endParaRPr lang="en-US"/>
        </a:p>
      </dgm:t>
    </dgm:pt>
    <dgm:pt modelId="{657F78D9-3818-4E12-BCAB-EB6FD8E10017}" type="sibTrans" cxnId="{5FDF9D18-BE9D-45D8-BF6F-6DB1EE25B16C}">
      <dgm:prSet/>
      <dgm:spPr/>
      <dgm:t>
        <a:bodyPr/>
        <a:lstStyle/>
        <a:p>
          <a:endParaRPr lang="en-US"/>
        </a:p>
      </dgm:t>
    </dgm:pt>
    <dgm:pt modelId="{4C696D89-05FA-4859-9AB2-DF3601AA8209}">
      <dgm:prSet/>
      <dgm:spPr/>
      <dgm:t>
        <a:bodyPr/>
        <a:lstStyle/>
        <a:p>
          <a:r>
            <a:rPr lang="en-IN"/>
            <a:t>Using a Function</a:t>
          </a:r>
          <a:endParaRPr lang="en-US"/>
        </a:p>
      </dgm:t>
    </dgm:pt>
    <dgm:pt modelId="{3F376AE7-F547-4E18-8DC5-AC22401A76F6}" type="parTrans" cxnId="{33AC2B54-8EAC-4DBC-BB46-983A90B97444}">
      <dgm:prSet/>
      <dgm:spPr/>
      <dgm:t>
        <a:bodyPr/>
        <a:lstStyle/>
        <a:p>
          <a:endParaRPr lang="en-US"/>
        </a:p>
      </dgm:t>
    </dgm:pt>
    <dgm:pt modelId="{EF4C6722-45FC-4C2F-AC1C-6C262232EDCB}" type="sibTrans" cxnId="{33AC2B54-8EAC-4DBC-BB46-983A90B97444}">
      <dgm:prSet/>
      <dgm:spPr/>
      <dgm:t>
        <a:bodyPr/>
        <a:lstStyle/>
        <a:p>
          <a:endParaRPr lang="en-US"/>
        </a:p>
      </dgm:t>
    </dgm:pt>
    <dgm:pt modelId="{D78C022B-9145-48AE-A320-8BCEA76995B0}">
      <dgm:prSet/>
      <dgm:spPr/>
      <dgm:t>
        <a:bodyPr/>
        <a:lstStyle/>
        <a:p>
          <a:r>
            <a:rPr lang="en-IN"/>
            <a:t>DROP</a:t>
          </a:r>
          <a:endParaRPr lang="en-US"/>
        </a:p>
      </dgm:t>
    </dgm:pt>
    <dgm:pt modelId="{B7FA4FBA-E0B5-4840-B0BE-ADA5D2AB24E7}" type="parTrans" cxnId="{46C043F3-CB1A-4B6B-B669-0F24D93E4B4F}">
      <dgm:prSet/>
      <dgm:spPr/>
      <dgm:t>
        <a:bodyPr/>
        <a:lstStyle/>
        <a:p>
          <a:endParaRPr lang="en-US"/>
        </a:p>
      </dgm:t>
    </dgm:pt>
    <dgm:pt modelId="{63B2C11B-F198-47FE-8DB1-2D1BC1E3192B}" type="sibTrans" cxnId="{46C043F3-CB1A-4B6B-B669-0F24D93E4B4F}">
      <dgm:prSet/>
      <dgm:spPr/>
      <dgm:t>
        <a:bodyPr/>
        <a:lstStyle/>
        <a:p>
          <a:endParaRPr lang="en-US"/>
        </a:p>
      </dgm:t>
    </dgm:pt>
    <dgm:pt modelId="{CB6185E1-4343-4632-BC25-43512076516E}" type="pres">
      <dgm:prSet presAssocID="{09126619-23A0-404A-A81D-23C006389F22}" presName="diagram" presStyleCnt="0">
        <dgm:presLayoutVars>
          <dgm:dir/>
          <dgm:resizeHandles val="exact"/>
        </dgm:presLayoutVars>
      </dgm:prSet>
      <dgm:spPr/>
    </dgm:pt>
    <dgm:pt modelId="{CD6ABCD8-8B95-4654-A9CC-6BAA16955DBE}" type="pres">
      <dgm:prSet presAssocID="{A24EE8F8-ACDF-4D76-B8D7-FD791A525734}" presName="node" presStyleLbl="node1" presStyleIdx="0" presStyleCnt="9">
        <dgm:presLayoutVars>
          <dgm:bulletEnabled val="1"/>
        </dgm:presLayoutVars>
      </dgm:prSet>
      <dgm:spPr/>
    </dgm:pt>
    <dgm:pt modelId="{55FB3D71-E9FB-412A-A8F9-199431F3F51F}" type="pres">
      <dgm:prSet presAssocID="{3311DCD0-91D1-442E-9796-1F8841B834D5}" presName="sibTrans" presStyleCnt="0"/>
      <dgm:spPr/>
    </dgm:pt>
    <dgm:pt modelId="{9A4A06B5-6440-48A7-B855-B6A25897C166}" type="pres">
      <dgm:prSet presAssocID="{CACC9935-B820-40C6-B206-C2348260D24E}" presName="node" presStyleLbl="node1" presStyleIdx="1" presStyleCnt="9">
        <dgm:presLayoutVars>
          <dgm:bulletEnabled val="1"/>
        </dgm:presLayoutVars>
      </dgm:prSet>
      <dgm:spPr/>
    </dgm:pt>
    <dgm:pt modelId="{730FFC58-2B14-493C-A086-E4A4E57DB0B4}" type="pres">
      <dgm:prSet presAssocID="{05C53535-F466-4DF6-B85B-D0C9C1AE5418}" presName="sibTrans" presStyleCnt="0"/>
      <dgm:spPr/>
    </dgm:pt>
    <dgm:pt modelId="{51AA2917-A38A-4A13-A0B4-4B46670DCBC6}" type="pres">
      <dgm:prSet presAssocID="{8E36CB09-86C0-446A-81CC-CF0EA2CDD6E9}" presName="node" presStyleLbl="node1" presStyleIdx="2" presStyleCnt="9">
        <dgm:presLayoutVars>
          <dgm:bulletEnabled val="1"/>
        </dgm:presLayoutVars>
      </dgm:prSet>
      <dgm:spPr/>
    </dgm:pt>
    <dgm:pt modelId="{A7D38896-F093-4E3B-BF4E-1DB27CBFCD90}" type="pres">
      <dgm:prSet presAssocID="{1EB62BD4-D3BD-40F2-9BDA-433725D0B5F2}" presName="sibTrans" presStyleCnt="0"/>
      <dgm:spPr/>
    </dgm:pt>
    <dgm:pt modelId="{CBDEEF70-4933-4AB2-AE43-81CD16AFDEE6}" type="pres">
      <dgm:prSet presAssocID="{8CB5CF26-90AC-4C24-BDE9-C5F3940D17F5}" presName="node" presStyleLbl="node1" presStyleIdx="3" presStyleCnt="9">
        <dgm:presLayoutVars>
          <dgm:bulletEnabled val="1"/>
        </dgm:presLayoutVars>
      </dgm:prSet>
      <dgm:spPr/>
    </dgm:pt>
    <dgm:pt modelId="{A62A9B29-C623-4C7B-93E9-46C60446425F}" type="pres">
      <dgm:prSet presAssocID="{9D891F7F-5456-4CE9-8866-1180CBA468CB}" presName="sibTrans" presStyleCnt="0"/>
      <dgm:spPr/>
    </dgm:pt>
    <dgm:pt modelId="{36715D80-5994-4114-8728-DBBB86F45CC1}" type="pres">
      <dgm:prSet presAssocID="{3EB8CBB4-46E2-45A9-973D-6F49B13E6A16}" presName="node" presStyleLbl="node1" presStyleIdx="4" presStyleCnt="9">
        <dgm:presLayoutVars>
          <dgm:bulletEnabled val="1"/>
        </dgm:presLayoutVars>
      </dgm:prSet>
      <dgm:spPr/>
    </dgm:pt>
    <dgm:pt modelId="{106F67CE-CCF1-43AD-83F7-46D800958AAF}" type="pres">
      <dgm:prSet presAssocID="{F687FA6D-13D9-47E6-8763-2B75D3E391F3}" presName="sibTrans" presStyleCnt="0"/>
      <dgm:spPr/>
    </dgm:pt>
    <dgm:pt modelId="{AE0DFBDD-1E37-42D9-BE5B-28580A8816F3}" type="pres">
      <dgm:prSet presAssocID="{85F11A49-827A-4657-90CA-D02F8A79943E}" presName="node" presStyleLbl="node1" presStyleIdx="5" presStyleCnt="9">
        <dgm:presLayoutVars>
          <dgm:bulletEnabled val="1"/>
        </dgm:presLayoutVars>
      </dgm:prSet>
      <dgm:spPr/>
    </dgm:pt>
    <dgm:pt modelId="{2B69947A-A58D-49E5-A9A6-94C22FE244F3}" type="pres">
      <dgm:prSet presAssocID="{2238C8B0-E2A5-433F-8EB2-BBA607312AC5}" presName="sibTrans" presStyleCnt="0"/>
      <dgm:spPr/>
    </dgm:pt>
    <dgm:pt modelId="{F9E837BA-8A63-49F7-B276-6651543D07F4}" type="pres">
      <dgm:prSet presAssocID="{3A5D513C-729F-4653-9925-1076D7CAE4B1}" presName="node" presStyleLbl="node1" presStyleIdx="6" presStyleCnt="9">
        <dgm:presLayoutVars>
          <dgm:bulletEnabled val="1"/>
        </dgm:presLayoutVars>
      </dgm:prSet>
      <dgm:spPr/>
    </dgm:pt>
    <dgm:pt modelId="{C55538AF-49ED-4CA2-8936-29E96F5D2EF3}" type="pres">
      <dgm:prSet presAssocID="{657F78D9-3818-4E12-BCAB-EB6FD8E10017}" presName="sibTrans" presStyleCnt="0"/>
      <dgm:spPr/>
    </dgm:pt>
    <dgm:pt modelId="{A7CCF22D-521C-4016-838E-FB885256DE24}" type="pres">
      <dgm:prSet presAssocID="{4C696D89-05FA-4859-9AB2-DF3601AA8209}" presName="node" presStyleLbl="node1" presStyleIdx="7" presStyleCnt="9">
        <dgm:presLayoutVars>
          <dgm:bulletEnabled val="1"/>
        </dgm:presLayoutVars>
      </dgm:prSet>
      <dgm:spPr/>
    </dgm:pt>
    <dgm:pt modelId="{7AB70CD0-D458-442E-B8F8-88FA800C92FC}" type="pres">
      <dgm:prSet presAssocID="{EF4C6722-45FC-4C2F-AC1C-6C262232EDCB}" presName="sibTrans" presStyleCnt="0"/>
      <dgm:spPr/>
    </dgm:pt>
    <dgm:pt modelId="{6649ED97-C433-4151-91EF-C392A7E927D8}" type="pres">
      <dgm:prSet presAssocID="{D78C022B-9145-48AE-A320-8BCEA76995B0}" presName="node" presStyleLbl="node1" presStyleIdx="8" presStyleCnt="9">
        <dgm:presLayoutVars>
          <dgm:bulletEnabled val="1"/>
        </dgm:presLayoutVars>
      </dgm:prSet>
      <dgm:spPr/>
    </dgm:pt>
  </dgm:ptLst>
  <dgm:cxnLst>
    <dgm:cxn modelId="{6896E403-114F-4502-A9C9-74B835D45038}" type="presOf" srcId="{8E36CB09-86C0-446A-81CC-CF0EA2CDD6E9}" destId="{51AA2917-A38A-4A13-A0B4-4B46670DCBC6}" srcOrd="0" destOrd="0" presId="urn:microsoft.com/office/officeart/2005/8/layout/default"/>
    <dgm:cxn modelId="{E3458E05-C3BE-4D03-81DC-5AA59E7892D1}" type="presOf" srcId="{4C696D89-05FA-4859-9AB2-DF3601AA8209}" destId="{A7CCF22D-521C-4016-838E-FB885256DE24}" srcOrd="0" destOrd="0" presId="urn:microsoft.com/office/officeart/2005/8/layout/default"/>
    <dgm:cxn modelId="{A98D2217-6CDE-4D1B-A20F-59A21D8A57A0}" srcId="{09126619-23A0-404A-A81D-23C006389F22}" destId="{8CB5CF26-90AC-4C24-BDE9-C5F3940D17F5}" srcOrd="3" destOrd="0" parTransId="{6F101AA1-016D-4E3E-A830-9B6BA01DAF32}" sibTransId="{9D891F7F-5456-4CE9-8866-1180CBA468CB}"/>
    <dgm:cxn modelId="{5FDF9D18-BE9D-45D8-BF6F-6DB1EE25B16C}" srcId="{09126619-23A0-404A-A81D-23C006389F22}" destId="{3A5D513C-729F-4653-9925-1076D7CAE4B1}" srcOrd="6" destOrd="0" parTransId="{04A41144-1CE6-4280-909A-E46E383E6CA0}" sibTransId="{657F78D9-3818-4E12-BCAB-EB6FD8E10017}"/>
    <dgm:cxn modelId="{E9AA8824-255C-443D-8612-D7F95EDD92C7}" srcId="{09126619-23A0-404A-A81D-23C006389F22}" destId="{CACC9935-B820-40C6-B206-C2348260D24E}" srcOrd="1" destOrd="0" parTransId="{7EFE8061-0266-4DE4-AD5C-52C478AC8722}" sibTransId="{05C53535-F466-4DF6-B85B-D0C9C1AE5418}"/>
    <dgm:cxn modelId="{C32EE449-6519-4B58-AE8D-27B147DDFA84}" type="presOf" srcId="{3A5D513C-729F-4653-9925-1076D7CAE4B1}" destId="{F9E837BA-8A63-49F7-B276-6651543D07F4}" srcOrd="0" destOrd="0" presId="urn:microsoft.com/office/officeart/2005/8/layout/default"/>
    <dgm:cxn modelId="{396C5E71-8F17-4277-B5FC-0D67184209ED}" type="presOf" srcId="{09126619-23A0-404A-A81D-23C006389F22}" destId="{CB6185E1-4343-4632-BC25-43512076516E}" srcOrd="0" destOrd="0" presId="urn:microsoft.com/office/officeart/2005/8/layout/default"/>
    <dgm:cxn modelId="{469F2A74-0261-42E7-9623-0BF19F7D3A99}" type="presOf" srcId="{CACC9935-B820-40C6-B206-C2348260D24E}" destId="{9A4A06B5-6440-48A7-B855-B6A25897C166}" srcOrd="0" destOrd="0" presId="urn:microsoft.com/office/officeart/2005/8/layout/default"/>
    <dgm:cxn modelId="{33AC2B54-8EAC-4DBC-BB46-983A90B97444}" srcId="{09126619-23A0-404A-A81D-23C006389F22}" destId="{4C696D89-05FA-4859-9AB2-DF3601AA8209}" srcOrd="7" destOrd="0" parTransId="{3F376AE7-F547-4E18-8DC5-AC22401A76F6}" sibTransId="{EF4C6722-45FC-4C2F-AC1C-6C262232EDCB}"/>
    <dgm:cxn modelId="{97B3807B-6029-43B0-87AA-B45B8989F2EF}" type="presOf" srcId="{3EB8CBB4-46E2-45A9-973D-6F49B13E6A16}" destId="{36715D80-5994-4114-8728-DBBB86F45CC1}" srcOrd="0" destOrd="0" presId="urn:microsoft.com/office/officeart/2005/8/layout/default"/>
    <dgm:cxn modelId="{BE40FE93-508F-49FD-9A55-0462DB3E8674}" type="presOf" srcId="{D78C022B-9145-48AE-A320-8BCEA76995B0}" destId="{6649ED97-C433-4151-91EF-C392A7E927D8}" srcOrd="0" destOrd="0" presId="urn:microsoft.com/office/officeart/2005/8/layout/default"/>
    <dgm:cxn modelId="{7EF682AC-BA26-4A58-9217-798AE6383F23}" srcId="{09126619-23A0-404A-A81D-23C006389F22}" destId="{8E36CB09-86C0-446A-81CC-CF0EA2CDD6E9}" srcOrd="2" destOrd="0" parTransId="{08355751-B78A-4A41-9C8B-0AB4FC14D08A}" sibTransId="{1EB62BD4-D3BD-40F2-9BDA-433725D0B5F2}"/>
    <dgm:cxn modelId="{FB792AC7-835E-46FC-A2A5-6D2123E9A183}" type="presOf" srcId="{8CB5CF26-90AC-4C24-BDE9-C5F3940D17F5}" destId="{CBDEEF70-4933-4AB2-AE43-81CD16AFDEE6}" srcOrd="0" destOrd="0" presId="urn:microsoft.com/office/officeart/2005/8/layout/default"/>
    <dgm:cxn modelId="{562216D9-8B99-4752-B269-0772897D4FD4}" srcId="{09126619-23A0-404A-A81D-23C006389F22}" destId="{85F11A49-827A-4657-90CA-D02F8A79943E}" srcOrd="5" destOrd="0" parTransId="{8378934D-ED6A-4D79-A3CC-4BCCA7D9CD69}" sibTransId="{2238C8B0-E2A5-433F-8EB2-BBA607312AC5}"/>
    <dgm:cxn modelId="{36F126DB-C379-4B8C-B652-822ECBF01CED}" type="presOf" srcId="{A24EE8F8-ACDF-4D76-B8D7-FD791A525734}" destId="{CD6ABCD8-8B95-4654-A9CC-6BAA16955DBE}" srcOrd="0" destOrd="0" presId="urn:microsoft.com/office/officeart/2005/8/layout/default"/>
    <dgm:cxn modelId="{C07EF8DE-B8E6-492C-A951-3F36285AA0DA}" type="presOf" srcId="{85F11A49-827A-4657-90CA-D02F8A79943E}" destId="{AE0DFBDD-1E37-42D9-BE5B-28580A8816F3}" srcOrd="0" destOrd="0" presId="urn:microsoft.com/office/officeart/2005/8/layout/default"/>
    <dgm:cxn modelId="{2157F1DF-3805-481C-877E-C359C987501F}" srcId="{09126619-23A0-404A-A81D-23C006389F22}" destId="{3EB8CBB4-46E2-45A9-973D-6F49B13E6A16}" srcOrd="4" destOrd="0" parTransId="{B8C45266-B7CF-456C-A7CF-9C05009A4920}" sibTransId="{F687FA6D-13D9-47E6-8763-2B75D3E391F3}"/>
    <dgm:cxn modelId="{41E1B4ED-E5F4-4298-AE51-462ED9E1D593}" srcId="{09126619-23A0-404A-A81D-23C006389F22}" destId="{A24EE8F8-ACDF-4D76-B8D7-FD791A525734}" srcOrd="0" destOrd="0" parTransId="{C4F27DB7-FAE6-41DC-A6B6-8C82A4655A24}" sibTransId="{3311DCD0-91D1-442E-9796-1F8841B834D5}"/>
    <dgm:cxn modelId="{46C043F3-CB1A-4B6B-B669-0F24D93E4B4F}" srcId="{09126619-23A0-404A-A81D-23C006389F22}" destId="{D78C022B-9145-48AE-A320-8BCEA76995B0}" srcOrd="8" destOrd="0" parTransId="{B7FA4FBA-E0B5-4840-B0BE-ADA5D2AB24E7}" sibTransId="{63B2C11B-F198-47FE-8DB1-2D1BC1E3192B}"/>
    <dgm:cxn modelId="{3D1F8CFE-306E-41CF-A16D-267488845F80}" type="presParOf" srcId="{CB6185E1-4343-4632-BC25-43512076516E}" destId="{CD6ABCD8-8B95-4654-A9CC-6BAA16955DBE}" srcOrd="0" destOrd="0" presId="urn:microsoft.com/office/officeart/2005/8/layout/default"/>
    <dgm:cxn modelId="{FC211281-9BA4-414A-A616-4C42FA7D3395}" type="presParOf" srcId="{CB6185E1-4343-4632-BC25-43512076516E}" destId="{55FB3D71-E9FB-412A-A8F9-199431F3F51F}" srcOrd="1" destOrd="0" presId="urn:microsoft.com/office/officeart/2005/8/layout/default"/>
    <dgm:cxn modelId="{1ED1B39D-9EAE-4CC7-8827-66CC000C1618}" type="presParOf" srcId="{CB6185E1-4343-4632-BC25-43512076516E}" destId="{9A4A06B5-6440-48A7-B855-B6A25897C166}" srcOrd="2" destOrd="0" presId="urn:microsoft.com/office/officeart/2005/8/layout/default"/>
    <dgm:cxn modelId="{409F2EC0-58EC-4348-8031-48B885AC13DB}" type="presParOf" srcId="{CB6185E1-4343-4632-BC25-43512076516E}" destId="{730FFC58-2B14-493C-A086-E4A4E57DB0B4}" srcOrd="3" destOrd="0" presId="urn:microsoft.com/office/officeart/2005/8/layout/default"/>
    <dgm:cxn modelId="{DC08073E-D123-491D-B9A6-B0EA2FF33399}" type="presParOf" srcId="{CB6185E1-4343-4632-BC25-43512076516E}" destId="{51AA2917-A38A-4A13-A0B4-4B46670DCBC6}" srcOrd="4" destOrd="0" presId="urn:microsoft.com/office/officeart/2005/8/layout/default"/>
    <dgm:cxn modelId="{DB078DB9-63C7-4056-8717-92417234AB0B}" type="presParOf" srcId="{CB6185E1-4343-4632-BC25-43512076516E}" destId="{A7D38896-F093-4E3B-BF4E-1DB27CBFCD90}" srcOrd="5" destOrd="0" presId="urn:microsoft.com/office/officeart/2005/8/layout/default"/>
    <dgm:cxn modelId="{7EC15B6F-9238-49CD-B47E-A09729AD2902}" type="presParOf" srcId="{CB6185E1-4343-4632-BC25-43512076516E}" destId="{CBDEEF70-4933-4AB2-AE43-81CD16AFDEE6}" srcOrd="6" destOrd="0" presId="urn:microsoft.com/office/officeart/2005/8/layout/default"/>
    <dgm:cxn modelId="{BAED23E5-F3B7-4B62-B688-3F4126AF05E7}" type="presParOf" srcId="{CB6185E1-4343-4632-BC25-43512076516E}" destId="{A62A9B29-C623-4C7B-93E9-46C60446425F}" srcOrd="7" destOrd="0" presId="urn:microsoft.com/office/officeart/2005/8/layout/default"/>
    <dgm:cxn modelId="{49E8B140-7C47-4D66-8D4E-4287C45D04D2}" type="presParOf" srcId="{CB6185E1-4343-4632-BC25-43512076516E}" destId="{36715D80-5994-4114-8728-DBBB86F45CC1}" srcOrd="8" destOrd="0" presId="urn:microsoft.com/office/officeart/2005/8/layout/default"/>
    <dgm:cxn modelId="{C8E4BAEE-225D-47FD-BD2F-5E4CF897BB90}" type="presParOf" srcId="{CB6185E1-4343-4632-BC25-43512076516E}" destId="{106F67CE-CCF1-43AD-83F7-46D800958AAF}" srcOrd="9" destOrd="0" presId="urn:microsoft.com/office/officeart/2005/8/layout/default"/>
    <dgm:cxn modelId="{AF38065A-C57C-4CA8-A8B2-21D64C8D64B5}" type="presParOf" srcId="{CB6185E1-4343-4632-BC25-43512076516E}" destId="{AE0DFBDD-1E37-42D9-BE5B-28580A8816F3}" srcOrd="10" destOrd="0" presId="urn:microsoft.com/office/officeart/2005/8/layout/default"/>
    <dgm:cxn modelId="{211CB004-655A-4112-991A-028BE7E94B0C}" type="presParOf" srcId="{CB6185E1-4343-4632-BC25-43512076516E}" destId="{2B69947A-A58D-49E5-A9A6-94C22FE244F3}" srcOrd="11" destOrd="0" presId="urn:microsoft.com/office/officeart/2005/8/layout/default"/>
    <dgm:cxn modelId="{52D00FA0-770F-4F06-9D22-0A11A879C978}" type="presParOf" srcId="{CB6185E1-4343-4632-BC25-43512076516E}" destId="{F9E837BA-8A63-49F7-B276-6651543D07F4}" srcOrd="12" destOrd="0" presId="urn:microsoft.com/office/officeart/2005/8/layout/default"/>
    <dgm:cxn modelId="{69CA53F5-5720-43FD-93B9-2B303E99D1DA}" type="presParOf" srcId="{CB6185E1-4343-4632-BC25-43512076516E}" destId="{C55538AF-49ED-4CA2-8936-29E96F5D2EF3}" srcOrd="13" destOrd="0" presId="urn:microsoft.com/office/officeart/2005/8/layout/default"/>
    <dgm:cxn modelId="{2B8361EF-1B13-4752-95D1-9348648B74A0}" type="presParOf" srcId="{CB6185E1-4343-4632-BC25-43512076516E}" destId="{A7CCF22D-521C-4016-838E-FB885256DE24}" srcOrd="14" destOrd="0" presId="urn:microsoft.com/office/officeart/2005/8/layout/default"/>
    <dgm:cxn modelId="{9DC36624-B534-42E3-8DC1-48CACC964B86}" type="presParOf" srcId="{CB6185E1-4343-4632-BC25-43512076516E}" destId="{7AB70CD0-D458-442E-B8F8-88FA800C92FC}" srcOrd="15" destOrd="0" presId="urn:microsoft.com/office/officeart/2005/8/layout/default"/>
    <dgm:cxn modelId="{58BB53B7-5C89-4F9A-B39E-882885A2FBCA}" type="presParOf" srcId="{CB6185E1-4343-4632-BC25-43512076516E}" destId="{6649ED97-C433-4151-91EF-C392A7E927D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BCD8-8B95-4654-A9CC-6BAA16955DBE}">
      <dsp:nvSpPr>
        <dsp:cNvPr id="0" name=""/>
        <dsp:cNvSpPr/>
      </dsp:nvSpPr>
      <dsp:spPr>
        <a:xfrm>
          <a:off x="3607" y="548665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READ</a:t>
          </a:r>
          <a:endParaRPr lang="en-US" sz="1800" kern="1200"/>
        </a:p>
      </dsp:txBody>
      <dsp:txXfrm>
        <a:off x="3607" y="548665"/>
        <a:ext cx="1953214" cy="1171928"/>
      </dsp:txXfrm>
    </dsp:sp>
    <dsp:sp modelId="{9A4A06B5-6440-48A7-B855-B6A25897C166}">
      <dsp:nvSpPr>
        <dsp:cNvPr id="0" name=""/>
        <dsp:cNvSpPr/>
      </dsp:nvSpPr>
      <dsp:spPr>
        <a:xfrm>
          <a:off x="2152143" y="548665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AGGREGATION</a:t>
          </a:r>
          <a:endParaRPr lang="en-US" sz="1800" kern="1200"/>
        </a:p>
      </dsp:txBody>
      <dsp:txXfrm>
        <a:off x="2152143" y="548665"/>
        <a:ext cx="1953214" cy="1171928"/>
      </dsp:txXfrm>
    </dsp:sp>
    <dsp:sp modelId="{51AA2917-A38A-4A13-A0B4-4B46670DCBC6}">
      <dsp:nvSpPr>
        <dsp:cNvPr id="0" name=""/>
        <dsp:cNvSpPr/>
      </dsp:nvSpPr>
      <dsp:spPr>
        <a:xfrm>
          <a:off x="4300679" y="548665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JOIN</a:t>
          </a:r>
          <a:endParaRPr lang="en-US" sz="1800" kern="1200"/>
        </a:p>
      </dsp:txBody>
      <dsp:txXfrm>
        <a:off x="4300679" y="548665"/>
        <a:ext cx="1953214" cy="1171928"/>
      </dsp:txXfrm>
    </dsp:sp>
    <dsp:sp modelId="{CBDEEF70-4933-4AB2-AE43-81CD16AFDEE6}">
      <dsp:nvSpPr>
        <dsp:cNvPr id="0" name=""/>
        <dsp:cNvSpPr/>
      </dsp:nvSpPr>
      <dsp:spPr>
        <a:xfrm>
          <a:off x="6449215" y="548665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CREATE</a:t>
          </a:r>
          <a:endParaRPr lang="en-US" sz="1800" kern="1200"/>
        </a:p>
      </dsp:txBody>
      <dsp:txXfrm>
        <a:off x="6449215" y="548665"/>
        <a:ext cx="1953214" cy="1171928"/>
      </dsp:txXfrm>
    </dsp:sp>
    <dsp:sp modelId="{36715D80-5994-4114-8728-DBBB86F45CC1}">
      <dsp:nvSpPr>
        <dsp:cNvPr id="0" name=""/>
        <dsp:cNvSpPr/>
      </dsp:nvSpPr>
      <dsp:spPr>
        <a:xfrm>
          <a:off x="8597751" y="548665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INSERT</a:t>
          </a:r>
          <a:endParaRPr lang="en-US" sz="1800" kern="1200"/>
        </a:p>
      </dsp:txBody>
      <dsp:txXfrm>
        <a:off x="8597751" y="548665"/>
        <a:ext cx="1953214" cy="1171928"/>
      </dsp:txXfrm>
    </dsp:sp>
    <dsp:sp modelId="{AE0DFBDD-1E37-42D9-BE5B-28580A8816F3}">
      <dsp:nvSpPr>
        <dsp:cNvPr id="0" name=""/>
        <dsp:cNvSpPr/>
      </dsp:nvSpPr>
      <dsp:spPr>
        <a:xfrm>
          <a:off x="1077875" y="1915916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UPDATE</a:t>
          </a:r>
          <a:endParaRPr lang="en-US" sz="1800" kern="1200"/>
        </a:p>
      </dsp:txBody>
      <dsp:txXfrm>
        <a:off x="1077875" y="1915916"/>
        <a:ext cx="1953214" cy="1171928"/>
      </dsp:txXfrm>
    </dsp:sp>
    <dsp:sp modelId="{F9E837BA-8A63-49F7-B276-6651543D07F4}">
      <dsp:nvSpPr>
        <dsp:cNvPr id="0" name=""/>
        <dsp:cNvSpPr/>
      </dsp:nvSpPr>
      <dsp:spPr>
        <a:xfrm>
          <a:off x="3226411" y="1915916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DELETE</a:t>
          </a:r>
          <a:endParaRPr lang="en-US" sz="1800" kern="1200"/>
        </a:p>
      </dsp:txBody>
      <dsp:txXfrm>
        <a:off x="3226411" y="1915916"/>
        <a:ext cx="1953214" cy="1171928"/>
      </dsp:txXfrm>
    </dsp:sp>
    <dsp:sp modelId="{A7CCF22D-521C-4016-838E-FB885256DE24}">
      <dsp:nvSpPr>
        <dsp:cNvPr id="0" name=""/>
        <dsp:cNvSpPr/>
      </dsp:nvSpPr>
      <dsp:spPr>
        <a:xfrm>
          <a:off x="5374947" y="1915916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Using a Function</a:t>
          </a:r>
          <a:endParaRPr lang="en-US" sz="1800" kern="1200"/>
        </a:p>
      </dsp:txBody>
      <dsp:txXfrm>
        <a:off x="5374947" y="1915916"/>
        <a:ext cx="1953214" cy="1171928"/>
      </dsp:txXfrm>
    </dsp:sp>
    <dsp:sp modelId="{6649ED97-C433-4151-91EF-C392A7E927D8}">
      <dsp:nvSpPr>
        <dsp:cNvPr id="0" name=""/>
        <dsp:cNvSpPr/>
      </dsp:nvSpPr>
      <dsp:spPr>
        <a:xfrm>
          <a:off x="7523483" y="1915916"/>
          <a:ext cx="1953214" cy="117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DROP</a:t>
          </a:r>
          <a:endParaRPr lang="en-US" sz="1800" kern="1200"/>
        </a:p>
      </dsp:txBody>
      <dsp:txXfrm>
        <a:off x="7523483" y="1915916"/>
        <a:ext cx="1953214" cy="117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bi-connector/curren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89CB-F7E9-4E34-A40B-22DEADBE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41033"/>
            <a:ext cx="10572000" cy="3479165"/>
          </a:xfrm>
        </p:spPr>
        <p:txBody>
          <a:bodyPr/>
          <a:lstStyle/>
          <a:p>
            <a:r>
              <a:rPr lang="en-IN" dirty="0"/>
              <a:t>Setting up MongoDB –</a:t>
            </a:r>
            <a:br>
              <a:rPr lang="en-IN" dirty="0"/>
            </a:br>
            <a:r>
              <a:rPr lang="en-IN" dirty="0"/>
              <a:t>Approaches, </a:t>
            </a:r>
            <a:br>
              <a:rPr lang="en-IN" dirty="0"/>
            </a:br>
            <a:r>
              <a:rPr lang="en-IN" dirty="0"/>
              <a:t>Challenges, </a:t>
            </a:r>
            <a:br>
              <a:rPr lang="en-IN" dirty="0"/>
            </a:br>
            <a:r>
              <a:rPr lang="en-IN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DD743-B468-4A92-A847-46F417E6B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8906"/>
            <a:ext cx="3078418" cy="636121"/>
          </a:xfrm>
        </p:spPr>
        <p:txBody>
          <a:bodyPr>
            <a:normAutofit/>
          </a:bodyPr>
          <a:lstStyle/>
          <a:p>
            <a:r>
              <a:rPr lang="en-IN" dirty="0"/>
              <a:t>Group #2 – Data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6AB9D-9F72-4D59-8B68-772FAF3B2C4F}"/>
              </a:ext>
            </a:extLst>
          </p:cNvPr>
          <p:cNvSpPr txBox="1"/>
          <p:nvPr/>
        </p:nvSpPr>
        <p:spPr>
          <a:xfrm>
            <a:off x="7555723" y="5066125"/>
            <a:ext cx="3826276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dirty="0"/>
              <a:t>Jacob Celestine (jc2777)</a:t>
            </a:r>
          </a:p>
          <a:p>
            <a:pPr algn="r">
              <a:lnSpc>
                <a:spcPct val="150000"/>
              </a:lnSpc>
            </a:pPr>
            <a:r>
              <a:rPr lang="en-IN" dirty="0"/>
              <a:t>Rahul Dev E (re263)</a:t>
            </a:r>
          </a:p>
          <a:p>
            <a:pPr algn="r">
              <a:lnSpc>
                <a:spcPct val="150000"/>
              </a:lnSpc>
            </a:pPr>
            <a:r>
              <a:rPr lang="en-IN" dirty="0"/>
              <a:t>Rasika Hasamnis (rmh229)</a:t>
            </a:r>
          </a:p>
          <a:p>
            <a:pPr algn="r">
              <a:lnSpc>
                <a:spcPct val="150000"/>
              </a:lnSpc>
            </a:pPr>
            <a:r>
              <a:rPr lang="en-IN" dirty="0"/>
              <a:t>Anirudh Negi (an721)</a:t>
            </a:r>
          </a:p>
        </p:txBody>
      </p:sp>
    </p:spTree>
    <p:extLst>
      <p:ext uri="{BB962C8B-B14F-4D97-AF65-F5344CB8AC3E}">
        <p14:creationId xmlns:p14="http://schemas.microsoft.com/office/powerpoint/2010/main" val="38199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CF4418-81B6-466A-83D0-286ECDFF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C1C7-EB02-4ED5-BE70-ACEBC7BB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766802"/>
            <a:ext cx="10572000" cy="8954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>
                <a:solidFill>
                  <a:srgbClr val="FEFEFE"/>
                </a:solidFill>
              </a:rPr>
              <a:t>Auto complete SQL Queries!</a:t>
            </a:r>
            <a:endParaRPr lang="en-US" sz="2000" dirty="0"/>
          </a:p>
          <a:p>
            <a:r>
              <a:rPr lang="en-US" sz="2000" dirty="0"/>
              <a:t>Download the result as CSV, JSON and HTML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50F7247-C662-4FE7-BBDD-68E5FD2F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90" y="968952"/>
            <a:ext cx="3458430" cy="325957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2C728F-7F49-4150-844D-94EB786F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7" y="736847"/>
            <a:ext cx="5218527" cy="34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lasses on top of a book">
            <a:extLst>
              <a:ext uri="{FF2B5EF4-FFF2-40B4-BE49-F238E27FC236}">
                <a16:creationId xmlns:a16="http://schemas.microsoft.com/office/drawing/2014/main" id="{80D0C126-103D-4D02-87EE-4424917A5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C64F4-C7E3-4D24-A5E5-92D51990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DEMO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EB830F8-1BEA-47AE-9523-663B5E01B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0936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08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3D7B9-5E43-4707-BBE7-CEF305B2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79" b="1626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3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763E2-C597-4ED4-B97B-2B8C5659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38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D64-2634-4244-B4C1-E397E7AF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IN" dirty="0"/>
              <a:t>Approach #1 – </a:t>
            </a:r>
            <a:br>
              <a:rPr lang="en-IN" dirty="0"/>
            </a:br>
            <a:r>
              <a:rPr lang="en-IN" dirty="0"/>
              <a:t>Executing MongoDB commands in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FFC3BF-5A3B-46FA-AFDD-4284C66C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27" y="2702668"/>
            <a:ext cx="3835583" cy="313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6"/>
                </a:solidFill>
              </a:rPr>
              <a:t>Challenges</a:t>
            </a:r>
            <a:r>
              <a:rPr lang="en-IN" sz="1600" b="1" u="sng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If the input is just a MongoDB command, what would be easiest way to execute it?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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/>
              <a:t>Can the package which executes this support SQL queries?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</a:t>
            </a:r>
          </a:p>
          <a:p>
            <a:endParaRPr lang="en-US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What else can we do?</a:t>
            </a:r>
            <a:endParaRPr lang="en-US" sz="1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77A55B-B24D-47FC-84E2-B77C06F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46905"/>
            <a:ext cx="6277349" cy="32485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65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B4D-DFC1-4C07-8D34-8F9DCB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Approach #2 – </a:t>
            </a:r>
            <a:br>
              <a:rPr lang="en-US" sz="3100"/>
            </a:br>
            <a:r>
              <a:rPr lang="en-US" sz="3100"/>
              <a:t>Transform queries to commands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F9258B7-9CE5-49A1-BC36-209F33CD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55"/>
          <a:stretch/>
        </p:blipFill>
        <p:spPr>
          <a:xfrm>
            <a:off x="7233538" y="2040372"/>
            <a:ext cx="38355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7B55-A40D-4C9E-98F9-A5AE3121A405}"/>
              </a:ext>
            </a:extLst>
          </p:cNvPr>
          <p:cNvSpPr txBox="1"/>
          <p:nvPr/>
        </p:nvSpPr>
        <p:spPr>
          <a:xfrm>
            <a:off x="6371073" y="6049174"/>
            <a:ext cx="55605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u="sng" dirty="0"/>
              <a:t>https://github.com/martinslabber/pysql2mongo</a:t>
            </a:r>
          </a:p>
          <a:p>
            <a:pPr>
              <a:spcAft>
                <a:spcPts val="600"/>
              </a:spcAft>
            </a:pPr>
            <a:endParaRPr lang="en-IN" u="sng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94ABFD29-EEEE-4F7E-8D41-6B8E0182E80D}"/>
              </a:ext>
            </a:extLst>
          </p:cNvPr>
          <p:cNvSpPr txBox="1">
            <a:spLocks/>
          </p:cNvSpPr>
          <p:nvPr/>
        </p:nvSpPr>
        <p:spPr>
          <a:xfrm>
            <a:off x="1122879" y="2402666"/>
            <a:ext cx="4591943" cy="32647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N" b="1" u="sng" dirty="0">
                <a:solidFill>
                  <a:schemeClr val="accent6"/>
                </a:solidFill>
              </a:rPr>
              <a:t>Challenges: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IN" sz="1600" dirty="0"/>
              <a:t>Could we convert the SQL queries to its corresponding mongo commands?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  <a:endParaRPr lang="en-US" sz="1600" dirty="0"/>
          </a:p>
          <a:p>
            <a:r>
              <a:rPr lang="en-IN" sz="1600" dirty="0"/>
              <a:t>How many transformations are supported?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 </a:t>
            </a:r>
            <a:endParaRPr lang="en-IN" sz="1600" dirty="0"/>
          </a:p>
          <a:p>
            <a:r>
              <a:rPr lang="en-IN" sz="1600" dirty="0"/>
              <a:t>Is the package maintained?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 </a:t>
            </a:r>
          </a:p>
          <a:p>
            <a:endParaRPr lang="en-IN" sz="1600" dirty="0"/>
          </a:p>
          <a:p>
            <a:r>
              <a:rPr lang="en-IN" sz="1600" dirty="0"/>
              <a:t>Alternatives?</a:t>
            </a:r>
          </a:p>
        </p:txBody>
      </p:sp>
    </p:spTree>
    <p:extLst>
      <p:ext uri="{BB962C8B-B14F-4D97-AF65-F5344CB8AC3E}">
        <p14:creationId xmlns:p14="http://schemas.microsoft.com/office/powerpoint/2010/main" val="26149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B4D-DFC1-4C07-8D34-8F9DCB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Approach #3 – </a:t>
            </a:r>
            <a:br>
              <a:rPr lang="en-US" sz="3100" dirty="0"/>
            </a:br>
            <a:r>
              <a:rPr lang="en-US" sz="3100" dirty="0"/>
              <a:t>Using a 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258B7-9CE5-49A1-BC36-209F33CD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891646" y="2040372"/>
            <a:ext cx="6092905" cy="38011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7B55-A40D-4C9E-98F9-A5AE3121A405}"/>
              </a:ext>
            </a:extLst>
          </p:cNvPr>
          <p:cNvSpPr txBox="1"/>
          <p:nvPr/>
        </p:nvSpPr>
        <p:spPr>
          <a:xfrm>
            <a:off x="5891646" y="6072258"/>
            <a:ext cx="6676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600" u="sng" dirty="0"/>
              <a:t>https://docs.mongodb.com/datalake/tutorial/jdbc-driver/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94ABFD29-EEEE-4F7E-8D41-6B8E0182E80D}"/>
              </a:ext>
            </a:extLst>
          </p:cNvPr>
          <p:cNvSpPr txBox="1">
            <a:spLocks/>
          </p:cNvSpPr>
          <p:nvPr/>
        </p:nvSpPr>
        <p:spPr>
          <a:xfrm>
            <a:off x="810000" y="2430178"/>
            <a:ext cx="4410235" cy="30215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N" b="1" u="sng" dirty="0">
                <a:solidFill>
                  <a:schemeClr val="accent6"/>
                </a:solidFill>
              </a:rPr>
              <a:t>Challenges: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IN" sz="1600" dirty="0"/>
              <a:t>JDBC support for Python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</a:t>
            </a:r>
            <a:endParaRPr lang="en-IN" sz="1600" dirty="0"/>
          </a:p>
          <a:p>
            <a:r>
              <a:rPr lang="en-IN" sz="1600" dirty="0"/>
              <a:t>Could we set it up to work with mongo instance on EC2?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 </a:t>
            </a:r>
            <a:endParaRPr lang="en-US" sz="1600" dirty="0"/>
          </a:p>
          <a:p>
            <a:r>
              <a:rPr lang="en-IN" sz="1600" dirty="0"/>
              <a:t>Is the Driver trustworthy 		    (Release or Beta)?</a:t>
            </a:r>
            <a:r>
              <a:rPr 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 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Any other ways?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809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B4D-DFC1-4C07-8D34-8F9DCB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Approach #4 – </a:t>
            </a:r>
            <a:br>
              <a:rPr lang="en-US" sz="3100" dirty="0"/>
            </a:br>
            <a:r>
              <a:rPr lang="en-US" sz="3100" dirty="0"/>
              <a:t>Using an ODBC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258B7-9CE5-49A1-BC36-209F33CD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09216" y="2564154"/>
            <a:ext cx="6522372" cy="31619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7B55-A40D-4C9E-98F9-A5AE3121A405}"/>
              </a:ext>
            </a:extLst>
          </p:cNvPr>
          <p:cNvSpPr txBox="1"/>
          <p:nvPr/>
        </p:nvSpPr>
        <p:spPr>
          <a:xfrm>
            <a:off x="5501074" y="5924887"/>
            <a:ext cx="633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600" u="sng" dirty="0"/>
              <a:t>https://www.devart.com/odbc/mongodb/docs/overview.htm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94ABFD29-EEEE-4F7E-8D41-6B8E0182E80D}"/>
              </a:ext>
            </a:extLst>
          </p:cNvPr>
          <p:cNvSpPr txBox="1">
            <a:spLocks/>
          </p:cNvSpPr>
          <p:nvPr/>
        </p:nvSpPr>
        <p:spPr>
          <a:xfrm>
            <a:off x="570138" y="2564811"/>
            <a:ext cx="4410235" cy="33600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N" b="1" u="sng" dirty="0">
                <a:solidFill>
                  <a:schemeClr val="accent6"/>
                </a:solidFill>
              </a:rPr>
              <a:t>Challenges: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IN" sz="1800" dirty="0"/>
              <a:t>Could we set it up to work with mongo instance on EC2?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  <a:endParaRPr lang="en-US" sz="1800" dirty="0"/>
          </a:p>
          <a:p>
            <a:r>
              <a:rPr lang="en-IN" sz="1800" dirty="0"/>
              <a:t>How to use it with Python?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  <a:endParaRPr lang="en-IN" sz="1800" dirty="0"/>
          </a:p>
          <a:p>
            <a:r>
              <a:rPr lang="en-IN" sz="1800" dirty="0"/>
              <a:t>Is the Driver trustworthy?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</a:p>
          <a:p>
            <a:r>
              <a:rPr lang="en-US" sz="1800" dirty="0">
                <a:sym typeface="Wingdings" panose="05000000000000000000" pitchFamily="2" charset="2"/>
              </a:rPr>
              <a:t>Is it efficient? </a:t>
            </a:r>
            <a:r>
              <a:rPr lang="en-US" sz="1800" dirty="0">
                <a:solidFill>
                  <a:schemeClr val="accent4"/>
                </a:solidFill>
                <a:sym typeface="Wingdings" panose="05000000000000000000" pitchFamily="2" charset="2"/>
              </a:rPr>
              <a:t>*</a:t>
            </a:r>
          </a:p>
          <a:p>
            <a:endParaRPr lang="en-IN" sz="1600" dirty="0"/>
          </a:p>
          <a:p>
            <a:r>
              <a:rPr lang="en-IN" dirty="0"/>
              <a:t>Is there an ODBC by MongoDB?</a:t>
            </a:r>
          </a:p>
        </p:txBody>
      </p:sp>
    </p:spTree>
    <p:extLst>
      <p:ext uri="{BB962C8B-B14F-4D97-AF65-F5344CB8AC3E}">
        <p14:creationId xmlns:p14="http://schemas.microsoft.com/office/powerpoint/2010/main" val="312399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B4D-DFC1-4C07-8D34-8F9DCB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Approach #5 – </a:t>
            </a:r>
            <a:br>
              <a:rPr lang="en-US" sz="3100" dirty="0"/>
            </a:br>
            <a:r>
              <a:rPr lang="en-US" sz="3100" dirty="0"/>
              <a:t>An Official Connector?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258B7-9CE5-49A1-BC36-209F33CD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6204536" y="2067903"/>
            <a:ext cx="5078458" cy="38535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7B55-A40D-4C9E-98F9-A5AE3121A405}"/>
              </a:ext>
            </a:extLst>
          </p:cNvPr>
          <p:cNvSpPr txBox="1"/>
          <p:nvPr/>
        </p:nvSpPr>
        <p:spPr>
          <a:xfrm>
            <a:off x="5467166" y="5971507"/>
            <a:ext cx="6553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https://docs.mongodb.com/bi-connector/current/</a:t>
            </a:r>
            <a:endParaRPr lang="en-IN" sz="1400" u="sng" dirty="0"/>
          </a:p>
          <a:p>
            <a:pPr algn="ctr">
              <a:spcAft>
                <a:spcPts val="600"/>
              </a:spcAft>
            </a:pPr>
            <a:r>
              <a:rPr lang="en-IN" sz="1400" u="sng" dirty="0"/>
              <a:t>https://docs.mongodb.com/bi-connector/current/reference/mongosqld/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94ABFD29-EEEE-4F7E-8D41-6B8E0182E80D}"/>
              </a:ext>
            </a:extLst>
          </p:cNvPr>
          <p:cNvSpPr txBox="1">
            <a:spLocks/>
          </p:cNvSpPr>
          <p:nvPr/>
        </p:nvSpPr>
        <p:spPr>
          <a:xfrm>
            <a:off x="810000" y="2636820"/>
            <a:ext cx="4410235" cy="3284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N" b="1" u="sng" dirty="0">
                <a:solidFill>
                  <a:schemeClr val="accent6"/>
                </a:solidFill>
              </a:rPr>
              <a:t>Challenges: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IN" sz="1800" dirty="0"/>
              <a:t>Could we set it up to work with mongo instance on EC2?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  <a:endParaRPr lang="en-US" sz="1800" dirty="0"/>
          </a:p>
          <a:p>
            <a:r>
              <a:rPr lang="en-IN" sz="1800" dirty="0"/>
              <a:t>How to use it with Python?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  <a:endParaRPr lang="en-IN" sz="1800" dirty="0"/>
          </a:p>
          <a:p>
            <a:r>
              <a:rPr lang="en-IN" sz="1800" dirty="0"/>
              <a:t>Is the Driver trustworthy?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</a:t>
            </a:r>
          </a:p>
          <a:p>
            <a:r>
              <a:rPr lang="en-US" sz="1800" dirty="0">
                <a:sym typeface="Wingdings" panose="05000000000000000000" pitchFamily="2" charset="2"/>
              </a:rPr>
              <a:t>Is it efficient?</a:t>
            </a:r>
            <a:r>
              <a:rPr lang="en-US" sz="1800" dirty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</a:t>
            </a:r>
            <a:endParaRPr lang="en-US" sz="18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r>
              <a:rPr lang="en-IN" sz="1800" dirty="0"/>
              <a:t>Can it do all operations?</a:t>
            </a:r>
            <a:r>
              <a:rPr lang="en-US" sz="1800" dirty="0">
                <a:solidFill>
                  <a:schemeClr val="accent6"/>
                </a:solidFill>
                <a:sym typeface="Wingdings" panose="05000000000000000000" pitchFamily="2" charset="2"/>
              </a:rPr>
              <a:t> 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Could we make the solution better?</a:t>
            </a:r>
          </a:p>
        </p:txBody>
      </p:sp>
    </p:spTree>
    <p:extLst>
      <p:ext uri="{BB962C8B-B14F-4D97-AF65-F5344CB8AC3E}">
        <p14:creationId xmlns:p14="http://schemas.microsoft.com/office/powerpoint/2010/main" val="32414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4418-81B6-466A-83D0-286ECDFF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with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C1C7-EB02-4ED5-BE70-ACEBC7BB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Setting up the drivers was difficult due to lack of tutorials and resources.</a:t>
            </a:r>
          </a:p>
          <a:p>
            <a:r>
              <a:rPr lang="en-IN" dirty="0"/>
              <a:t>Getting the setup running on free tier was extremely hard.</a:t>
            </a:r>
          </a:p>
          <a:p>
            <a:pPr lvl="1"/>
            <a:r>
              <a:rPr lang="en-IN" dirty="0"/>
              <a:t>Devart ODBC driver was extremely slow when reading huge amounts of data, and even used up entire memory, leading to the webapp going down.</a:t>
            </a:r>
          </a:p>
          <a:p>
            <a:pPr lvl="1"/>
            <a:r>
              <a:rPr lang="en-IN" dirty="0"/>
              <a:t>Also tried using the Devart ODBC on GCP with a higher configuration (8 vCPUs, 32 GB memory) to make sure the read function can work well with better resources.</a:t>
            </a:r>
          </a:p>
          <a:p>
            <a:r>
              <a:rPr lang="en-IN" dirty="0"/>
              <a:t>BI Connector was extremely fast at reading and aggregation queries, but could not do any other operations. </a:t>
            </a:r>
          </a:p>
          <a:p>
            <a:r>
              <a:rPr lang="en-IN" dirty="0"/>
              <a:t>BI Connector is also very restrictive in nature with regards to schema of the table.</a:t>
            </a:r>
          </a:p>
          <a:p>
            <a:r>
              <a:rPr lang="en-IN" dirty="0"/>
              <a:t>Getting the combinations right, i.e., identifying the type of queries to figure out when to use which connector to use and when.</a:t>
            </a:r>
          </a:p>
        </p:txBody>
      </p:sp>
    </p:spTree>
    <p:extLst>
      <p:ext uri="{BB962C8B-B14F-4D97-AF65-F5344CB8AC3E}">
        <p14:creationId xmlns:p14="http://schemas.microsoft.com/office/powerpoint/2010/main" val="20109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3FE7-31A8-4B7A-97BA-D451D6C3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Solution – Mix it Up!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4D2EAA-EA3B-415A-9542-90163F34D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182405"/>
              </p:ext>
            </p:extLst>
          </p:nvPr>
        </p:nvGraphicFramePr>
        <p:xfrm>
          <a:off x="606864" y="3030368"/>
          <a:ext cx="109782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18">
                  <a:extLst>
                    <a:ext uri="{9D8B030D-6E8A-4147-A177-3AD203B41FA5}">
                      <a16:colId xmlns:a16="http://schemas.microsoft.com/office/drawing/2014/main" val="1021454483"/>
                    </a:ext>
                  </a:extLst>
                </a:gridCol>
                <a:gridCol w="2169813">
                  <a:extLst>
                    <a:ext uri="{9D8B030D-6E8A-4147-A177-3AD203B41FA5}">
                      <a16:colId xmlns:a16="http://schemas.microsoft.com/office/drawing/2014/main" val="75486210"/>
                    </a:ext>
                  </a:extLst>
                </a:gridCol>
                <a:gridCol w="2169813">
                  <a:extLst>
                    <a:ext uri="{9D8B030D-6E8A-4147-A177-3AD203B41FA5}">
                      <a16:colId xmlns:a16="http://schemas.microsoft.com/office/drawing/2014/main" val="2202686863"/>
                    </a:ext>
                  </a:extLst>
                </a:gridCol>
                <a:gridCol w="2169813">
                  <a:extLst>
                    <a:ext uri="{9D8B030D-6E8A-4147-A177-3AD203B41FA5}">
                      <a16:colId xmlns:a16="http://schemas.microsoft.com/office/drawing/2014/main" val="1979291715"/>
                    </a:ext>
                  </a:extLst>
                </a:gridCol>
                <a:gridCol w="2169813">
                  <a:extLst>
                    <a:ext uri="{9D8B030D-6E8A-4147-A177-3AD203B41FA5}">
                      <a16:colId xmlns:a16="http://schemas.microsoft.com/office/drawing/2014/main" val="251539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DEVART ODBC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Official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73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1A8067-229F-4EE7-8FE6-6EC80FD4DEB1}"/>
              </a:ext>
            </a:extLst>
          </p:cNvPr>
          <p:cNvSpPr txBox="1"/>
          <p:nvPr/>
        </p:nvSpPr>
        <p:spPr>
          <a:xfrm>
            <a:off x="1497159" y="4960144"/>
            <a:ext cx="91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Inference</a:t>
            </a:r>
            <a:r>
              <a:rPr lang="en-IN" dirty="0"/>
              <a:t>: Using a combination of both drivers would yield the best result.</a:t>
            </a:r>
          </a:p>
          <a:p>
            <a:pPr algn="ctr"/>
            <a:endParaRPr lang="en-IN" dirty="0"/>
          </a:p>
          <a:p>
            <a:pPr algn="ctr"/>
            <a:r>
              <a:rPr lang="en-IN" i="1" dirty="0"/>
              <a:t>Using the </a:t>
            </a:r>
            <a:r>
              <a:rPr lang="en-IN" i="1" dirty="0" err="1"/>
              <a:t>pyodbc</a:t>
            </a:r>
            <a:r>
              <a:rPr lang="en-IN" i="1" dirty="0"/>
              <a:t> and MySQLdb package, we got it working! </a:t>
            </a:r>
          </a:p>
          <a:p>
            <a:pPr algn="ctr"/>
            <a:r>
              <a:rPr lang="en-IN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F4418-81B6-466A-83D0-286ECDFF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IN" sz="3200"/>
              <a:t>An Alternate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C1C7-EB02-4ED5-BE70-ACEBC7BB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IN" sz="1600" dirty="0"/>
              <a:t>While setting up our flask app with the MySQLdb package, we also found an alternate way to use the BI connector.</a:t>
            </a:r>
          </a:p>
          <a:p>
            <a:r>
              <a:rPr lang="en-IN" sz="1600" dirty="0"/>
              <a:t>Endless possibilities.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xt&#10;&#10;Description automatically generated">
            <a:extLst>
              <a:ext uri="{FF2B5EF4-FFF2-40B4-BE49-F238E27FC236}">
                <a16:creationId xmlns:a16="http://schemas.microsoft.com/office/drawing/2014/main" id="{DF6978A6-9346-4EBF-8979-840DA064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0" b="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216</TotalTime>
  <Words>612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Quotable</vt:lpstr>
      <vt:lpstr>Setting up MongoDB – Approaches,  Challenges,  Solution</vt:lpstr>
      <vt:lpstr>Approach #1 –  Executing MongoDB commands in Python</vt:lpstr>
      <vt:lpstr>Approach #2 –  Transform queries to commands</vt:lpstr>
      <vt:lpstr>Approach #3 –  Using a JDBC Driver</vt:lpstr>
      <vt:lpstr>Approach #4 –  Using an ODBC Driver</vt:lpstr>
      <vt:lpstr>Approach #5 –  An Official Connector?</vt:lpstr>
      <vt:lpstr>Challenges Faced with the Solution</vt:lpstr>
      <vt:lpstr>The Solution – Mix it Up!</vt:lpstr>
      <vt:lpstr>An Alternate</vt:lpstr>
      <vt:lpstr>Additional Features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Approaches,  Challenges,  Solutions</dc:title>
  <dc:creator>Jacob Celestine</dc:creator>
  <cp:lastModifiedBy>Jacob Celestine</cp:lastModifiedBy>
  <cp:revision>93</cp:revision>
  <dcterms:created xsi:type="dcterms:W3CDTF">2021-04-26T18:05:58Z</dcterms:created>
  <dcterms:modified xsi:type="dcterms:W3CDTF">2021-04-28T17:18:19Z</dcterms:modified>
</cp:coreProperties>
</file>