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57" r:id="rId6"/>
    <p:sldId id="258" r:id="rId7"/>
    <p:sldId id="259" r:id="rId8"/>
    <p:sldId id="260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A05F-D72D-4766-9E6E-076FAF2A8177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7126-2C03-4DC6-BF27-2E4754B26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Bottle Rocketry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UC Astro Cats</a:t>
            </a:r>
            <a:endParaRPr lang="en-US" dirty="0"/>
          </a:p>
        </p:txBody>
      </p:sp>
      <p:pic>
        <p:nvPicPr>
          <p:cNvPr id="1026" name="Picture 2" descr="http://ucrocketry.com/images/astroca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495800"/>
            <a:ext cx="2276476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crocketry.com/images/astroca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" y="4495800"/>
            <a:ext cx="2276476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</a:t>
            </a:r>
            <a:r>
              <a:rPr lang="en-US" dirty="0" smtClean="0"/>
              <a:t>Fin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Fins must be sized in a way to stabilize the rocket, but not be too large</a:t>
            </a:r>
          </a:p>
          <a:p>
            <a:pPr lvl="1"/>
            <a:r>
              <a:rPr lang="en-US" dirty="0" smtClean="0"/>
              <a:t>Think how to balance stability vs. drag</a:t>
            </a:r>
          </a:p>
          <a:p>
            <a:r>
              <a:rPr lang="en-US" dirty="0" smtClean="0"/>
              <a:t>Some fin materials are better than others</a:t>
            </a:r>
          </a:p>
          <a:p>
            <a:pPr lvl="1"/>
            <a:r>
              <a:rPr lang="en-US" dirty="0" smtClean="0"/>
              <a:t>Think which of the provided materials are most </a:t>
            </a:r>
            <a:r>
              <a:rPr lang="en-US" dirty="0" smtClean="0"/>
              <a:t>durable</a:t>
            </a:r>
          </a:p>
          <a:p>
            <a:pPr marL="457200" lvl="1" indent="0">
              <a:buNone/>
            </a:pPr>
            <a:r>
              <a:rPr lang="en-US" dirty="0" smtClean="0"/>
              <a:t>Possible Designs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257" y="5638800"/>
            <a:ext cx="1066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9704312">
            <a:off x="2428748" y="5444741"/>
            <a:ext cx="762000" cy="6096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734783" y="5323298"/>
            <a:ext cx="0" cy="918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34783" y="6241760"/>
            <a:ext cx="381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28846" y="5856698"/>
            <a:ext cx="0" cy="385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40157" y="5341461"/>
            <a:ext cx="394063" cy="5223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76054" y="5632160"/>
            <a:ext cx="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5383968" y="5632160"/>
            <a:ext cx="784172" cy="609600"/>
          </a:xfrm>
          <a:prstGeom prst="arc">
            <a:avLst>
              <a:gd name="adj1" fmla="val 16200000"/>
              <a:gd name="adj2" fmla="val 53196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>
            <a:off x="6741670" y="5516866"/>
            <a:ext cx="685800" cy="68986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41319" y="5444728"/>
            <a:ext cx="0" cy="76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741319" y="5985272"/>
            <a:ext cx="381000" cy="221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22319" y="5675359"/>
            <a:ext cx="0" cy="309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741319" y="5444728"/>
            <a:ext cx="381000" cy="230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>
            <a:off x="7680864" y="5515324"/>
            <a:ext cx="838200" cy="1418875"/>
          </a:xfrm>
          <a:prstGeom prst="arc">
            <a:avLst>
              <a:gd name="adj1" fmla="val 1602687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7620000" y="5899378"/>
            <a:ext cx="899064" cy="724419"/>
          </a:xfrm>
          <a:prstGeom prst="arc">
            <a:avLst>
              <a:gd name="adj1" fmla="val 16355947"/>
              <a:gd name="adj2" fmla="val 2157582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0"/>
            <a:endCxn id="29" idx="0"/>
          </p:cNvCxnSpPr>
          <p:nvPr/>
        </p:nvCxnSpPr>
        <p:spPr>
          <a:xfrm flipH="1" flipV="1">
            <a:off x="8064336" y="5517892"/>
            <a:ext cx="21627" cy="381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518" y="1380627"/>
            <a:ext cx="5781282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Senior </a:t>
            </a:r>
            <a:r>
              <a:rPr lang="en-US" dirty="0" smtClean="0"/>
              <a:t>Design team from University of </a:t>
            </a:r>
            <a:r>
              <a:rPr lang="en-US" dirty="0" smtClean="0"/>
              <a:t>Cincinnati</a:t>
            </a:r>
          </a:p>
          <a:p>
            <a:endParaRPr lang="en-US" dirty="0" smtClean="0"/>
          </a:p>
          <a:p>
            <a:r>
              <a:rPr lang="en-US" dirty="0" smtClean="0"/>
              <a:t>Competing in NASA competition to l</a:t>
            </a:r>
            <a:r>
              <a:rPr lang="en-US" dirty="0" smtClean="0"/>
              <a:t>aunch </a:t>
            </a:r>
            <a:r>
              <a:rPr lang="en-US" dirty="0" smtClean="0"/>
              <a:t>a rocket 1 mile into the sky and gather </a:t>
            </a:r>
            <a:r>
              <a:rPr lang="en-US" dirty="0" smtClean="0"/>
              <a:t>data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1" y="1037409"/>
            <a:ext cx="2180529" cy="52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water rocket?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791200" cy="4525963"/>
          </a:xfrm>
        </p:spPr>
        <p:txBody>
          <a:bodyPr/>
          <a:lstStyle/>
          <a:p>
            <a:r>
              <a:rPr lang="en-US" dirty="0" smtClean="0"/>
              <a:t>Water rockets are powered </a:t>
            </a:r>
            <a:r>
              <a:rPr lang="en-US" dirty="0" smtClean="0"/>
              <a:t>by </a:t>
            </a:r>
            <a:r>
              <a:rPr lang="en-US" dirty="0" smtClean="0"/>
              <a:t>compressed air and </a:t>
            </a:r>
            <a:r>
              <a:rPr lang="en-US" dirty="0" smtClean="0"/>
              <a:t>water</a:t>
            </a:r>
          </a:p>
          <a:p>
            <a:endParaRPr lang="en-US" dirty="0" smtClean="0"/>
          </a:p>
          <a:p>
            <a:r>
              <a:rPr lang="en-US" dirty="0" smtClean="0"/>
              <a:t>Made from a 2 L pop </a:t>
            </a:r>
            <a:r>
              <a:rPr lang="en-US" dirty="0" smtClean="0"/>
              <a:t>bottle</a:t>
            </a:r>
          </a:p>
          <a:p>
            <a:endParaRPr lang="en-US" dirty="0" smtClean="0"/>
          </a:p>
          <a:p>
            <a:r>
              <a:rPr lang="en-US" dirty="0" smtClean="0"/>
              <a:t>Can reach speeds of 180 mph in as little as 1/10 of a second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752600"/>
            <a:ext cx="2219325" cy="30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rocket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fin materials given, design your own rocket</a:t>
            </a:r>
          </a:p>
          <a:p>
            <a:pPr lvl="1"/>
            <a:r>
              <a:rPr lang="en-US" dirty="0" smtClean="0"/>
              <a:t>Cardboard, plastic, and foam</a:t>
            </a:r>
          </a:p>
          <a:p>
            <a:r>
              <a:rPr lang="en-US" dirty="0" smtClean="0"/>
              <a:t>When done, see your instructor for a safety check</a:t>
            </a:r>
          </a:p>
          <a:p>
            <a:r>
              <a:rPr lang="en-US" dirty="0" smtClean="0"/>
              <a:t>After safety check, it’s time to launch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989" y="1417639"/>
            <a:ext cx="3537136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Water rockets can be dangerous</a:t>
            </a:r>
          </a:p>
          <a:p>
            <a:r>
              <a:rPr lang="en-US" dirty="0" smtClean="0"/>
              <a:t>To increase safety we will use the following rules</a:t>
            </a:r>
          </a:p>
          <a:p>
            <a:pPr lvl="1"/>
            <a:r>
              <a:rPr lang="en-US" dirty="0" smtClean="0"/>
              <a:t>Only pressurize to 60 psi</a:t>
            </a:r>
          </a:p>
          <a:p>
            <a:pPr lvl="1"/>
            <a:r>
              <a:rPr lang="en-US" dirty="0" smtClean="0"/>
              <a:t>Only launch one rocket at a time</a:t>
            </a:r>
          </a:p>
          <a:p>
            <a:pPr lvl="1"/>
            <a:r>
              <a:rPr lang="en-US" dirty="0" smtClean="0"/>
              <a:t>Stand back several feet when launching</a:t>
            </a:r>
          </a:p>
          <a:p>
            <a:pPr lvl="1"/>
            <a:r>
              <a:rPr lang="en-US" dirty="0" smtClean="0"/>
              <a:t>Instructors will safety check all bottles before launch</a:t>
            </a:r>
          </a:p>
          <a:p>
            <a:r>
              <a:rPr lang="en-US" dirty="0" smtClean="0"/>
              <a:t>Pay attention to your surroundings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- 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rockets create thrust by propelling water backwards</a:t>
            </a:r>
          </a:p>
          <a:p>
            <a:r>
              <a:rPr lang="en-US" dirty="0" smtClean="0"/>
              <a:t>This demonstrates newton's 3</a:t>
            </a:r>
            <a:r>
              <a:rPr lang="en-US" baseline="30000" dirty="0" smtClean="0"/>
              <a:t>rd</a:t>
            </a:r>
            <a:r>
              <a:rPr lang="en-US" dirty="0" smtClean="0"/>
              <a:t> law</a:t>
            </a:r>
          </a:p>
          <a:p>
            <a:pPr lvl="1"/>
            <a:r>
              <a:rPr lang="en-US" dirty="0" smtClean="0"/>
              <a:t>For every action there is a equal and opposite reaction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05389" y="2478232"/>
            <a:ext cx="1447800" cy="533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</a:t>
            </a:r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make the rocket fly straight, it must be stable</a:t>
            </a:r>
          </a:p>
          <a:p>
            <a:r>
              <a:rPr lang="en-US" dirty="0" smtClean="0"/>
              <a:t>Two concepts relate to stability</a:t>
            </a:r>
          </a:p>
          <a:p>
            <a:pPr lvl="1"/>
            <a:r>
              <a:rPr lang="en-US" dirty="0" smtClean="0"/>
              <a:t>Center of Gravity</a:t>
            </a:r>
          </a:p>
          <a:p>
            <a:pPr lvl="2"/>
            <a:r>
              <a:rPr lang="en-US" dirty="0" smtClean="0"/>
              <a:t>Where you can balance the rocket</a:t>
            </a:r>
          </a:p>
          <a:p>
            <a:pPr lvl="1"/>
            <a:r>
              <a:rPr lang="en-US" dirty="0" smtClean="0"/>
              <a:t>Center of Pressure</a:t>
            </a:r>
          </a:p>
          <a:p>
            <a:pPr lvl="2"/>
            <a:r>
              <a:rPr lang="en-US" dirty="0" smtClean="0"/>
              <a:t>Where you can balance a paper cutout of the rocket</a:t>
            </a:r>
          </a:p>
        </p:txBody>
      </p:sp>
    </p:spTree>
    <p:extLst>
      <p:ext uri="{BB962C8B-B14F-4D97-AF65-F5344CB8AC3E}">
        <p14:creationId xmlns:p14="http://schemas.microsoft.com/office/powerpoint/2010/main" val="33159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Stability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Rockets are stable if the Center of Gravity is more towards the nose than the Center of Pressure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will tape a tennis ball to the nose to make the  Center of Gravity close to the nose</a:t>
            </a:r>
          </a:p>
          <a:p>
            <a:r>
              <a:rPr lang="en-US" dirty="0" smtClean="0"/>
              <a:t>We will add fins to move the Center of Pressure towards the tail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://home.zonnet.nl/e_stoffie/simple-cp-c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267200" cy="15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- Drag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 is the force of the air on the water rocket</a:t>
            </a:r>
          </a:p>
          <a:p>
            <a:pPr lvl="1"/>
            <a:r>
              <a:rPr lang="en-US" dirty="0" smtClean="0"/>
              <a:t>Proportional to the surface area and shape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can reduce drag by taping a cone shape to the top of the bottle</a:t>
            </a:r>
            <a:endParaRPr lang="en-US" dirty="0" smtClean="0"/>
          </a:p>
          <a:p>
            <a:r>
              <a:rPr lang="en-US" dirty="0" smtClean="0"/>
              <a:t>Drag can be reduced by using smaller fins</a:t>
            </a:r>
          </a:p>
          <a:p>
            <a:pPr lvl="1"/>
            <a:r>
              <a:rPr lang="en-US" dirty="0" smtClean="0"/>
              <a:t>Too small fins make the rocket unstable</a:t>
            </a:r>
            <a:endParaRPr lang="en-US" dirty="0"/>
          </a:p>
        </p:txBody>
      </p:sp>
      <p:pic>
        <p:nvPicPr>
          <p:cNvPr id="4098" name="Picture 2" descr="https://spaceflightsystems.grc.nasa.gov/education/rocket/BottleRocket/images/bottle_c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88155" y="3960445"/>
            <a:ext cx="1004887" cy="35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Water Bottle Rocketry</vt:lpstr>
      <vt:lpstr>Who are We?</vt:lpstr>
      <vt:lpstr>What is a water rocket?</vt:lpstr>
      <vt:lpstr>Building a rocket</vt:lpstr>
      <vt:lpstr>Safety</vt:lpstr>
      <vt:lpstr>Concepts - Thrust</vt:lpstr>
      <vt:lpstr>Concepts - Stability</vt:lpstr>
      <vt:lpstr>Concepts - Stability </vt:lpstr>
      <vt:lpstr>Concepts - Drag</vt:lpstr>
      <vt:lpstr>Concepts - Fin Design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Bottle Rocketry</dc:title>
  <dc:creator>ADA</dc:creator>
  <cp:lastModifiedBy>nickers fagan</cp:lastModifiedBy>
  <cp:revision>12</cp:revision>
  <dcterms:created xsi:type="dcterms:W3CDTF">2015-10-22T15:06:46Z</dcterms:created>
  <dcterms:modified xsi:type="dcterms:W3CDTF">2015-11-04T03:06:33Z</dcterms:modified>
</cp:coreProperties>
</file>