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05BA5-7198-4A52-B0DD-0C6E935EC89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7F08-4712-431F-A535-591B38FF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Arduino Mega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XTEND-900 radio </a:t>
            </a:r>
            <a:r>
              <a:rPr lang="en-US" dirty="0" smtClean="0"/>
              <a:t>transceiver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Venus GPS </a:t>
            </a:r>
            <a:r>
              <a:rPr lang="en-US" dirty="0" smtClean="0"/>
              <a:t>Module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Radio and GPS Antenna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 smtClean="0"/>
              <a:t>Battery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Communicates vehicle position data back to ground station in real time.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1" y="1444157"/>
            <a:ext cx="2447222" cy="1698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821" y="2240924"/>
            <a:ext cx="2205432" cy="19603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Control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Able to connect to Arduino using Serial Port.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User Interface development started.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Data recording system is implemented.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Data playback system is implemented.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448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62488" cy="1325563"/>
          </a:xfrm>
        </p:spPr>
        <p:txBody>
          <a:bodyPr/>
          <a:lstStyle/>
          <a:p>
            <a:r>
              <a:rPr lang="en-US" dirty="0" smtClean="0"/>
              <a:t>Ground Control</a:t>
            </a:r>
            <a:br>
              <a:rPr lang="en-US" dirty="0" smtClean="0"/>
            </a:br>
            <a:r>
              <a:rPr lang="en-US" dirty="0" smtClean="0"/>
              <a:t>Software GUI</a:t>
            </a:r>
            <a:endParaRPr lang="en-US" dirty="0"/>
          </a:p>
        </p:txBody>
      </p:sp>
      <p:pic>
        <p:nvPicPr>
          <p:cNvPr id="5" name="Picture 4" descr="C:\Users\jacob\Desktop\Desktop HERE\Gaug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2" y="0"/>
            <a:ext cx="557688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cob\Desktop\Desktop HERE\GroundM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615113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76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 - PIL &amp; Ground Ops</a:t>
            </a:r>
            <a:endParaRPr lang="en-US" dirty="0"/>
          </a:p>
        </p:txBody>
      </p:sp>
      <p:pic>
        <p:nvPicPr>
          <p:cNvPr id="1026" name="Picture 2" descr="electronics_diagram_C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0" r="10306" b="17455"/>
          <a:stretch>
            <a:fillRect/>
          </a:stretch>
        </p:blipFill>
        <p:spPr bwMode="auto">
          <a:xfrm>
            <a:off x="509279" y="1380246"/>
            <a:ext cx="11173441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89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95" y="1"/>
            <a:ext cx="10515600" cy="1021492"/>
          </a:xfrm>
        </p:spPr>
        <p:txBody>
          <a:bodyPr/>
          <a:lstStyle/>
          <a:p>
            <a:r>
              <a:rPr lang="en-US" dirty="0" smtClean="0"/>
              <a:t>PIL Electronics Schematic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1" y="717754"/>
            <a:ext cx="9232490" cy="6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09" y="77136"/>
            <a:ext cx="10515600" cy="998980"/>
          </a:xfrm>
        </p:spPr>
        <p:txBody>
          <a:bodyPr/>
          <a:lstStyle/>
          <a:p>
            <a:r>
              <a:rPr lang="en-US" dirty="0" smtClean="0"/>
              <a:t>Tracking Bay Electronic Schematic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44" y="889000"/>
            <a:ext cx="6672623" cy="59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" y="1"/>
            <a:ext cx="10515600" cy="1136821"/>
          </a:xfrm>
        </p:spPr>
        <p:txBody>
          <a:bodyPr/>
          <a:lstStyle/>
          <a:p>
            <a:r>
              <a:rPr lang="en-US" dirty="0" smtClean="0"/>
              <a:t>Ground Control Electronic Schematic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788009"/>
            <a:ext cx="7929605" cy="60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5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Mega 2650 – Microcontroller</a:t>
            </a:r>
          </a:p>
          <a:p>
            <a:r>
              <a:rPr lang="en-US" dirty="0" smtClean="0"/>
              <a:t>XTEND 900 – 1 Watt 900 MHz radio</a:t>
            </a:r>
          </a:p>
          <a:p>
            <a:r>
              <a:rPr lang="en-US" dirty="0" err="1" smtClean="0"/>
              <a:t>SparkFun</a:t>
            </a:r>
            <a:r>
              <a:rPr lang="en-US" dirty="0" smtClean="0"/>
              <a:t> Venus GPS – GPS Module</a:t>
            </a:r>
          </a:p>
          <a:p>
            <a:r>
              <a:rPr lang="en-US" dirty="0" smtClean="0"/>
              <a:t>RHT03 – Temperature and Humidity sensor</a:t>
            </a:r>
          </a:p>
          <a:p>
            <a:pPr lvl="1"/>
            <a:r>
              <a:rPr lang="en-US" dirty="0" smtClean="0"/>
              <a:t>  Two used with alternating polling.</a:t>
            </a:r>
          </a:p>
          <a:p>
            <a:r>
              <a:rPr lang="en-US" dirty="0" smtClean="0"/>
              <a:t>BMP180 – Barometric sensor</a:t>
            </a:r>
          </a:p>
          <a:p>
            <a:r>
              <a:rPr lang="en-US" dirty="0" smtClean="0"/>
              <a:t>ML8511 – UV Sensor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1"/>
          <a:stretch/>
        </p:blipFill>
        <p:spPr>
          <a:xfrm>
            <a:off x="7607300" y="356869"/>
            <a:ext cx="3873500" cy="5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Hardware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Apogee Instruments SP-215 – </a:t>
            </a:r>
            <a:r>
              <a:rPr lang="en-US" dirty="0" err="1" smtClean="0"/>
              <a:t>Pyranometer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continuously outputting voltage relating to solar irradiance (W/m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ADXL345 – Accelerometer</a:t>
            </a:r>
          </a:p>
          <a:p>
            <a:r>
              <a:rPr lang="en-US" dirty="0" smtClean="0"/>
              <a:t>LS-Y201-2MP - JPEG Color camera</a:t>
            </a:r>
          </a:p>
          <a:p>
            <a:r>
              <a:rPr lang="en-US" dirty="0" err="1" smtClean="0"/>
              <a:t>SparkFun</a:t>
            </a:r>
            <a:r>
              <a:rPr lang="en-US" dirty="0" smtClean="0"/>
              <a:t> microSD </a:t>
            </a:r>
            <a:r>
              <a:rPr lang="en-US" dirty="0" err="1" smtClean="0"/>
              <a:t>Transflash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microSD Breakout board to write data to </a:t>
            </a:r>
            <a:r>
              <a:rPr lang="en-US" dirty="0" err="1" smtClean="0"/>
              <a:t>microSD</a:t>
            </a:r>
            <a:endParaRPr lang="en-US" dirty="0" smtClean="0"/>
          </a:p>
          <a:p>
            <a:pPr lvl="1"/>
            <a:r>
              <a:rPr lang="en-US" dirty="0" smtClean="0"/>
              <a:t> Backup data storage in case of radio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8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 Hardware Prototype</a:t>
            </a:r>
            <a:endParaRPr lang="en-US" dirty="0"/>
          </a:p>
        </p:txBody>
      </p:sp>
      <p:pic>
        <p:nvPicPr>
          <p:cNvPr id="4" name="Shape 107"/>
          <p:cNvPicPr/>
          <p:nvPr/>
        </p:nvPicPr>
        <p:blipFill rotWithShape="1">
          <a:blip r:embed="rId2">
            <a:alphaModFix/>
          </a:blip>
          <a:srcRect l="4104" t="12308" b="21958"/>
          <a:stretch/>
        </p:blipFill>
        <p:spPr bwMode="auto">
          <a:xfrm>
            <a:off x="1574801" y="1536700"/>
            <a:ext cx="8726488" cy="45926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2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Control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Mega 2650 </a:t>
            </a:r>
          </a:p>
          <a:p>
            <a:pPr lvl="1"/>
            <a:r>
              <a:rPr lang="en-US" dirty="0" smtClean="0"/>
              <a:t>Microcontroller that interfaces the radio transceiver with the PC</a:t>
            </a:r>
          </a:p>
          <a:p>
            <a:pPr lvl="1"/>
            <a:r>
              <a:rPr lang="en-US" dirty="0" smtClean="0"/>
              <a:t>Sends incoming radio data from the PIL and Tracking Bay to the PC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ends outgoing commands to the radio, to transmit to the PIL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XTEND-900 - Radio transceiver </a:t>
            </a:r>
          </a:p>
          <a:p>
            <a:endParaRPr lang="en-US" dirty="0" smtClean="0"/>
          </a:p>
          <a:p>
            <a:r>
              <a:rPr lang="en-US" dirty="0" smtClean="0"/>
              <a:t>PC </a:t>
            </a:r>
            <a:r>
              <a:rPr lang="en-US" dirty="0"/>
              <a:t>- A laptop used to interface with the Arduino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ollect and display </a:t>
            </a:r>
            <a:r>
              <a:rPr lang="en-US" dirty="0"/>
              <a:t>gathered data using custom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Control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will collect data from radio that has been received from PIL and Rocket Tracking Bay, and send it to the PC over serial connection.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PC will utilize custom software that retrieves serial data sent from the Arduino.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will be parsed and the user interface display will be updated in real time with new data.  Data will be stored on machine running the software.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wxWidgets</a:t>
            </a:r>
            <a:r>
              <a:rPr lang="en-US" dirty="0" smtClean="0"/>
              <a:t> C++ GUI Library being used for GUI.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84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Tracking Bay</vt:lpstr>
      <vt:lpstr>PIL Electronics Schematic</vt:lpstr>
      <vt:lpstr>Tracking Bay Electronic Schematic</vt:lpstr>
      <vt:lpstr>Ground Control Electronic Schematic</vt:lpstr>
      <vt:lpstr>PIL Hardware</vt:lpstr>
      <vt:lpstr>PIL Hardware Continued</vt:lpstr>
      <vt:lpstr>PIL Hardware Prototype</vt:lpstr>
      <vt:lpstr>Ground Control Hardware</vt:lpstr>
      <vt:lpstr>Ground Control Software</vt:lpstr>
      <vt:lpstr>Ground Control Software Development</vt:lpstr>
      <vt:lpstr>Ground Control Software GUI</vt:lpstr>
      <vt:lpstr>System Integration - PIL &amp; Ground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Chesley</dc:creator>
  <cp:lastModifiedBy>Jacob Chesley</cp:lastModifiedBy>
  <cp:revision>15</cp:revision>
  <dcterms:created xsi:type="dcterms:W3CDTF">2016-01-15T03:50:44Z</dcterms:created>
  <dcterms:modified xsi:type="dcterms:W3CDTF">2016-01-15T06:16:58Z</dcterms:modified>
</cp:coreProperties>
</file>