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63" r:id="rId4"/>
    <p:sldId id="270" r:id="rId5"/>
    <p:sldId id="264" r:id="rId6"/>
    <p:sldId id="265" r:id="rId7"/>
    <p:sldId id="266" r:id="rId8"/>
    <p:sldId id="267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llonje\Downloads\Acceler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llonje\Downloads\Acceler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Acceleration vs. Time</c:v>
          </c:tx>
          <c:marker>
            <c:symbol val="none"/>
          </c:marker>
          <c:xVal>
            <c:numRef>
              <c:f>'[Acceleration.xlsx]Meaningful Acceleration Data'!$B$2:$B$1180</c:f>
              <c:numCache>
                <c:formatCode>General</c:formatCode>
                <c:ptCount val="1179"/>
                <c:pt idx="0">
                  <c:v>1.0521119999999999</c:v>
                </c:pt>
                <c:pt idx="1">
                  <c:v>1.078284</c:v>
                </c:pt>
                <c:pt idx="2">
                  <c:v>1.106204</c:v>
                </c:pt>
                <c:pt idx="3">
                  <c:v>1.139416</c:v>
                </c:pt>
                <c:pt idx="4">
                  <c:v>1.1657200000000001</c:v>
                </c:pt>
                <c:pt idx="5">
                  <c:v>1.217352</c:v>
                </c:pt>
                <c:pt idx="6">
                  <c:v>1.2444599999999999</c:v>
                </c:pt>
                <c:pt idx="7">
                  <c:v>1.27508</c:v>
                </c:pt>
                <c:pt idx="8">
                  <c:v>1.3047120000000001</c:v>
                </c:pt>
                <c:pt idx="9">
                  <c:v>1.331704</c:v>
                </c:pt>
                <c:pt idx="10">
                  <c:v>1.362384</c:v>
                </c:pt>
                <c:pt idx="11">
                  <c:v>1.3921160000000001</c:v>
                </c:pt>
                <c:pt idx="12">
                  <c:v>1.4190680000000002</c:v>
                </c:pt>
                <c:pt idx="13">
                  <c:v>1.4495080000000002</c:v>
                </c:pt>
                <c:pt idx="14">
                  <c:v>1.4790720000000002</c:v>
                </c:pt>
                <c:pt idx="15">
                  <c:v>1.5060160000000002</c:v>
                </c:pt>
                <c:pt idx="16">
                  <c:v>1.5366120000000003</c:v>
                </c:pt>
                <c:pt idx="17">
                  <c:v>1.5661600000000002</c:v>
                </c:pt>
                <c:pt idx="18">
                  <c:v>1.5932080000000002</c:v>
                </c:pt>
                <c:pt idx="19">
                  <c:v>1.6237720000000002</c:v>
                </c:pt>
                <c:pt idx="20">
                  <c:v>1.6532720000000003</c:v>
                </c:pt>
                <c:pt idx="21">
                  <c:v>1.6802920000000003</c:v>
                </c:pt>
                <c:pt idx="22">
                  <c:v>1.7108720000000004</c:v>
                </c:pt>
                <c:pt idx="23">
                  <c:v>1.7406200000000005</c:v>
                </c:pt>
                <c:pt idx="24">
                  <c:v>1.7731360000000005</c:v>
                </c:pt>
                <c:pt idx="25">
                  <c:v>1.8063240000000005</c:v>
                </c:pt>
                <c:pt idx="26">
                  <c:v>1.8324000000000005</c:v>
                </c:pt>
                <c:pt idx="27">
                  <c:v>1.8601920000000005</c:v>
                </c:pt>
                <c:pt idx="28">
                  <c:v>1.8933560000000005</c:v>
                </c:pt>
                <c:pt idx="29">
                  <c:v>1.9193960000000005</c:v>
                </c:pt>
                <c:pt idx="30">
                  <c:v>1.9472720000000006</c:v>
                </c:pt>
                <c:pt idx="31">
                  <c:v>1.9802640000000005</c:v>
                </c:pt>
                <c:pt idx="32">
                  <c:v>2.0063400000000007</c:v>
                </c:pt>
                <c:pt idx="33">
                  <c:v>2.0341360000000006</c:v>
                </c:pt>
                <c:pt idx="34">
                  <c:v>2.0672040000000007</c:v>
                </c:pt>
                <c:pt idx="35">
                  <c:v>2.0932120000000007</c:v>
                </c:pt>
                <c:pt idx="36">
                  <c:v>2.1209720000000005</c:v>
                </c:pt>
                <c:pt idx="37">
                  <c:v>2.1540120000000007</c:v>
                </c:pt>
                <c:pt idx="38">
                  <c:v>2.1801120000000007</c:v>
                </c:pt>
                <c:pt idx="39">
                  <c:v>2.2078520000000008</c:v>
                </c:pt>
                <c:pt idx="40">
                  <c:v>2.2408800000000006</c:v>
                </c:pt>
                <c:pt idx="41">
                  <c:v>2.2670080000000006</c:v>
                </c:pt>
                <c:pt idx="42">
                  <c:v>2.2948320000000004</c:v>
                </c:pt>
                <c:pt idx="43">
                  <c:v>2.3279320000000006</c:v>
                </c:pt>
                <c:pt idx="44">
                  <c:v>2.3595560000000004</c:v>
                </c:pt>
                <c:pt idx="45">
                  <c:v>2.3900440000000005</c:v>
                </c:pt>
                <c:pt idx="46">
                  <c:v>2.4195680000000004</c:v>
                </c:pt>
                <c:pt idx="47">
                  <c:v>2.4465600000000003</c:v>
                </c:pt>
                <c:pt idx="48">
                  <c:v>2.4770240000000001</c:v>
                </c:pt>
                <c:pt idx="49">
                  <c:v>2.5066079999999999</c:v>
                </c:pt>
                <c:pt idx="50">
                  <c:v>2.5336279999999998</c:v>
                </c:pt>
                <c:pt idx="51">
                  <c:v>2.5642519999999998</c:v>
                </c:pt>
                <c:pt idx="52">
                  <c:v>2.5938959999999995</c:v>
                </c:pt>
                <c:pt idx="53">
                  <c:v>2.6208559999999994</c:v>
                </c:pt>
                <c:pt idx="54">
                  <c:v>2.6512519999999995</c:v>
                </c:pt>
                <c:pt idx="55">
                  <c:v>2.6807519999999996</c:v>
                </c:pt>
                <c:pt idx="56">
                  <c:v>2.7077519999999997</c:v>
                </c:pt>
                <c:pt idx="57">
                  <c:v>2.7381279999999997</c:v>
                </c:pt>
                <c:pt idx="58">
                  <c:v>2.7677319999999996</c:v>
                </c:pt>
                <c:pt idx="59">
                  <c:v>2.7946839999999997</c:v>
                </c:pt>
                <c:pt idx="60">
                  <c:v>2.8251119999999998</c:v>
                </c:pt>
                <c:pt idx="61">
                  <c:v>2.8546320000000001</c:v>
                </c:pt>
                <c:pt idx="62">
                  <c:v>2.881516</c:v>
                </c:pt>
                <c:pt idx="63">
                  <c:v>2.9118080000000002</c:v>
                </c:pt>
                <c:pt idx="64">
                  <c:v>2.94598</c:v>
                </c:pt>
                <c:pt idx="65">
                  <c:v>2.9736280000000002</c:v>
                </c:pt>
                <c:pt idx="66">
                  <c:v>3.0065280000000003</c:v>
                </c:pt>
                <c:pt idx="67">
                  <c:v>3.0326560000000002</c:v>
                </c:pt>
                <c:pt idx="68">
                  <c:v>3.0603040000000004</c:v>
                </c:pt>
                <c:pt idx="69">
                  <c:v>3.0932560000000002</c:v>
                </c:pt>
                <c:pt idx="70">
                  <c:v>3.1193560000000002</c:v>
                </c:pt>
                <c:pt idx="71">
                  <c:v>3.1470760000000002</c:v>
                </c:pt>
                <c:pt idx="72">
                  <c:v>3.1800520000000003</c:v>
                </c:pt>
                <c:pt idx="73">
                  <c:v>3.2061120000000005</c:v>
                </c:pt>
                <c:pt idx="74">
                  <c:v>3.2337760000000006</c:v>
                </c:pt>
                <c:pt idx="75">
                  <c:v>3.2667240000000008</c:v>
                </c:pt>
                <c:pt idx="76">
                  <c:v>3.292720000000001</c:v>
                </c:pt>
                <c:pt idx="77">
                  <c:v>3.3204520000000008</c:v>
                </c:pt>
                <c:pt idx="78">
                  <c:v>3.3532840000000008</c:v>
                </c:pt>
                <c:pt idx="79">
                  <c:v>3.3793200000000008</c:v>
                </c:pt>
                <c:pt idx="80">
                  <c:v>3.4070600000000009</c:v>
                </c:pt>
                <c:pt idx="81">
                  <c:v>3.440100000000001</c:v>
                </c:pt>
                <c:pt idx="82">
                  <c:v>3.466104000000001</c:v>
                </c:pt>
                <c:pt idx="83">
                  <c:v>3.493904000000001</c:v>
                </c:pt>
                <c:pt idx="84">
                  <c:v>3.5270080000000008</c:v>
                </c:pt>
                <c:pt idx="85">
                  <c:v>3.5586320000000007</c:v>
                </c:pt>
                <c:pt idx="86">
                  <c:v>3.5891480000000007</c:v>
                </c:pt>
                <c:pt idx="87">
                  <c:v>3.6185920000000005</c:v>
                </c:pt>
                <c:pt idx="88">
                  <c:v>3.6454240000000007</c:v>
                </c:pt>
                <c:pt idx="89">
                  <c:v>3.6758920000000006</c:v>
                </c:pt>
                <c:pt idx="90">
                  <c:v>3.7052760000000005</c:v>
                </c:pt>
                <c:pt idx="91">
                  <c:v>3.7320200000000003</c:v>
                </c:pt>
                <c:pt idx="92">
                  <c:v>3.7623360000000003</c:v>
                </c:pt>
                <c:pt idx="93">
                  <c:v>3.7917280000000004</c:v>
                </c:pt>
                <c:pt idx="94">
                  <c:v>3.8186440000000004</c:v>
                </c:pt>
                <c:pt idx="95">
                  <c:v>3.8489480000000005</c:v>
                </c:pt>
                <c:pt idx="96">
                  <c:v>3.8783360000000004</c:v>
                </c:pt>
                <c:pt idx="97">
                  <c:v>3.9050400000000005</c:v>
                </c:pt>
                <c:pt idx="98">
                  <c:v>3.9354560000000003</c:v>
                </c:pt>
                <c:pt idx="99">
                  <c:v>3.9648960000000004</c:v>
                </c:pt>
                <c:pt idx="100">
                  <c:v>3.9918120000000004</c:v>
                </c:pt>
                <c:pt idx="101">
                  <c:v>4.0220920000000007</c:v>
                </c:pt>
                <c:pt idx="102">
                  <c:v>4.0514880000000009</c:v>
                </c:pt>
                <c:pt idx="103">
                  <c:v>4.0783640000000005</c:v>
                </c:pt>
                <c:pt idx="104">
                  <c:v>4.1087760000000006</c:v>
                </c:pt>
                <c:pt idx="105">
                  <c:v>4.1382440000000003</c:v>
                </c:pt>
                <c:pt idx="106">
                  <c:v>4.1650920000000005</c:v>
                </c:pt>
                <c:pt idx="107">
                  <c:v>4.2035560000000007</c:v>
                </c:pt>
                <c:pt idx="108">
                  <c:v>4.2295320000000007</c:v>
                </c:pt>
                <c:pt idx="109">
                  <c:v>4.2570240000000004</c:v>
                </c:pt>
                <c:pt idx="110">
                  <c:v>4.2898960000000006</c:v>
                </c:pt>
                <c:pt idx="111">
                  <c:v>4.3159160000000005</c:v>
                </c:pt>
                <c:pt idx="112">
                  <c:v>4.3435800000000002</c:v>
                </c:pt>
                <c:pt idx="113">
                  <c:v>4.3762560000000006</c:v>
                </c:pt>
                <c:pt idx="114">
                  <c:v>4.4023800000000008</c:v>
                </c:pt>
                <c:pt idx="115">
                  <c:v>4.4301040000000009</c:v>
                </c:pt>
                <c:pt idx="116">
                  <c:v>4.4629280000000007</c:v>
                </c:pt>
                <c:pt idx="117">
                  <c:v>4.4889280000000005</c:v>
                </c:pt>
                <c:pt idx="118">
                  <c:v>4.5166120000000003</c:v>
                </c:pt>
                <c:pt idx="119">
                  <c:v>4.5495320000000001</c:v>
                </c:pt>
                <c:pt idx="120">
                  <c:v>4.5756319999999997</c:v>
                </c:pt>
                <c:pt idx="121">
                  <c:v>4.6034079999999999</c:v>
                </c:pt>
                <c:pt idx="122">
                  <c:v>4.6363440000000002</c:v>
                </c:pt>
                <c:pt idx="123">
                  <c:v>4.6623400000000004</c:v>
                </c:pt>
                <c:pt idx="124">
                  <c:v>4.6900680000000001</c:v>
                </c:pt>
                <c:pt idx="125">
                  <c:v>4.7230559999999997</c:v>
                </c:pt>
                <c:pt idx="126">
                  <c:v>4.7491919999999999</c:v>
                </c:pt>
                <c:pt idx="127">
                  <c:v>4.7769519999999996</c:v>
                </c:pt>
                <c:pt idx="128">
                  <c:v>4.8100199999999997</c:v>
                </c:pt>
                <c:pt idx="129">
                  <c:v>4.8415279999999994</c:v>
                </c:pt>
                <c:pt idx="130">
                  <c:v>4.8718199999999996</c:v>
                </c:pt>
                <c:pt idx="131">
                  <c:v>4.9012799999999999</c:v>
                </c:pt>
                <c:pt idx="132">
                  <c:v>4.9281160000000002</c:v>
                </c:pt>
                <c:pt idx="133">
                  <c:v>4.9584160000000006</c:v>
                </c:pt>
                <c:pt idx="134">
                  <c:v>4.9878600000000004</c:v>
                </c:pt>
                <c:pt idx="135">
                  <c:v>5.0147680000000001</c:v>
                </c:pt>
                <c:pt idx="136">
                  <c:v>5.0451680000000003</c:v>
                </c:pt>
                <c:pt idx="137">
                  <c:v>5.0746120000000001</c:v>
                </c:pt>
                <c:pt idx="138">
                  <c:v>5.1014879999999998</c:v>
                </c:pt>
                <c:pt idx="139">
                  <c:v>5.1318399999999995</c:v>
                </c:pt>
                <c:pt idx="140">
                  <c:v>5.1613599999999993</c:v>
                </c:pt>
                <c:pt idx="141">
                  <c:v>5.1883199999999992</c:v>
                </c:pt>
                <c:pt idx="142">
                  <c:v>5.218659999999999</c:v>
                </c:pt>
                <c:pt idx="143">
                  <c:v>5.2480919999999989</c:v>
                </c:pt>
                <c:pt idx="144">
                  <c:v>5.2749559999999986</c:v>
                </c:pt>
                <c:pt idx="145">
                  <c:v>5.305331999999999</c:v>
                </c:pt>
                <c:pt idx="146">
                  <c:v>5.334687999999999</c:v>
                </c:pt>
                <c:pt idx="147">
                  <c:v>5.3615959999999987</c:v>
                </c:pt>
                <c:pt idx="148">
                  <c:v>5.3920399999999988</c:v>
                </c:pt>
                <c:pt idx="149">
                  <c:v>5.4214319999999985</c:v>
                </c:pt>
                <c:pt idx="150">
                  <c:v>5.4483239999999986</c:v>
                </c:pt>
                <c:pt idx="151">
                  <c:v>5.4868599999999983</c:v>
                </c:pt>
                <c:pt idx="152">
                  <c:v>5.5129079999999986</c:v>
                </c:pt>
                <c:pt idx="153">
                  <c:v>5.5405719999999983</c:v>
                </c:pt>
                <c:pt idx="154">
                  <c:v>5.5734159999999981</c:v>
                </c:pt>
                <c:pt idx="155">
                  <c:v>5.5994599999999979</c:v>
                </c:pt>
                <c:pt idx="156">
                  <c:v>5.6271879999999976</c:v>
                </c:pt>
                <c:pt idx="157">
                  <c:v>5.660155999999998</c:v>
                </c:pt>
                <c:pt idx="158">
                  <c:v>5.6861799999999976</c:v>
                </c:pt>
                <c:pt idx="159">
                  <c:v>5.7138599999999977</c:v>
                </c:pt>
                <c:pt idx="160">
                  <c:v>5.7469719999999977</c:v>
                </c:pt>
                <c:pt idx="161">
                  <c:v>5.7729599999999976</c:v>
                </c:pt>
                <c:pt idx="162">
                  <c:v>5.8006119999999974</c:v>
                </c:pt>
                <c:pt idx="163">
                  <c:v>5.8336039999999976</c:v>
                </c:pt>
                <c:pt idx="164">
                  <c:v>5.8594879999999971</c:v>
                </c:pt>
                <c:pt idx="165">
                  <c:v>5.8872399999999967</c:v>
                </c:pt>
                <c:pt idx="166">
                  <c:v>5.9201399999999964</c:v>
                </c:pt>
                <c:pt idx="167">
                  <c:v>5.9461239999999966</c:v>
                </c:pt>
                <c:pt idx="168">
                  <c:v>5.973423999999997</c:v>
                </c:pt>
                <c:pt idx="169">
                  <c:v>6.0064079999999969</c:v>
                </c:pt>
                <c:pt idx="170">
                  <c:v>6.0350839999999968</c:v>
                </c:pt>
                <c:pt idx="171">
                  <c:v>6.0674759999999965</c:v>
                </c:pt>
                <c:pt idx="172">
                  <c:v>6.1012519999999961</c:v>
                </c:pt>
                <c:pt idx="173">
                  <c:v>6.1275159999999964</c:v>
                </c:pt>
                <c:pt idx="174">
                  <c:v>6.170479999999996</c:v>
                </c:pt>
                <c:pt idx="175">
                  <c:v>6.1967439999999963</c:v>
                </c:pt>
                <c:pt idx="176">
                  <c:v>6.2271519999999967</c:v>
                </c:pt>
                <c:pt idx="177">
                  <c:v>6.2566079999999964</c:v>
                </c:pt>
                <c:pt idx="178">
                  <c:v>6.2835399999999968</c:v>
                </c:pt>
                <c:pt idx="179">
                  <c:v>6.3138519999999971</c:v>
                </c:pt>
                <c:pt idx="180">
                  <c:v>6.3430999999999971</c:v>
                </c:pt>
                <c:pt idx="181">
                  <c:v>6.369983999999997</c:v>
                </c:pt>
                <c:pt idx="182">
                  <c:v>6.4005439999999973</c:v>
                </c:pt>
                <c:pt idx="183">
                  <c:v>6.4301959999999969</c:v>
                </c:pt>
                <c:pt idx="184">
                  <c:v>6.4570399999999966</c:v>
                </c:pt>
                <c:pt idx="185">
                  <c:v>6.4873199999999969</c:v>
                </c:pt>
                <c:pt idx="186">
                  <c:v>6.5167719999999969</c:v>
                </c:pt>
                <c:pt idx="187">
                  <c:v>6.5436879999999968</c:v>
                </c:pt>
                <c:pt idx="188">
                  <c:v>6.5741239999999967</c:v>
                </c:pt>
                <c:pt idx="189">
                  <c:v>6.6036239999999964</c:v>
                </c:pt>
                <c:pt idx="190">
                  <c:v>6.6304919999999967</c:v>
                </c:pt>
                <c:pt idx="191">
                  <c:v>6.6609159999999967</c:v>
                </c:pt>
                <c:pt idx="192">
                  <c:v>6.6904399999999971</c:v>
                </c:pt>
                <c:pt idx="193">
                  <c:v>6.7173359999999969</c:v>
                </c:pt>
                <c:pt idx="194">
                  <c:v>6.7477119999999973</c:v>
                </c:pt>
                <c:pt idx="195">
                  <c:v>6.7772879999999969</c:v>
                </c:pt>
                <c:pt idx="196">
                  <c:v>6.8098919999999969</c:v>
                </c:pt>
                <c:pt idx="197">
                  <c:v>6.8429479999999971</c:v>
                </c:pt>
                <c:pt idx="198">
                  <c:v>6.8689239999999971</c:v>
                </c:pt>
                <c:pt idx="199">
                  <c:v>6.8967279999999969</c:v>
                </c:pt>
                <c:pt idx="200">
                  <c:v>6.9298999999999973</c:v>
                </c:pt>
                <c:pt idx="201">
                  <c:v>6.9559639999999971</c:v>
                </c:pt>
                <c:pt idx="202">
                  <c:v>6.9836439999999973</c:v>
                </c:pt>
                <c:pt idx="203">
                  <c:v>7.0168119999999972</c:v>
                </c:pt>
                <c:pt idx="204">
                  <c:v>7.0428159999999975</c:v>
                </c:pt>
                <c:pt idx="205">
                  <c:v>7.0705119999999972</c:v>
                </c:pt>
                <c:pt idx="206">
                  <c:v>7.1035879999999976</c:v>
                </c:pt>
                <c:pt idx="207">
                  <c:v>7.1296279999999976</c:v>
                </c:pt>
                <c:pt idx="208">
                  <c:v>7.1572879999999977</c:v>
                </c:pt>
                <c:pt idx="209">
                  <c:v>7.1902799999999978</c:v>
                </c:pt>
                <c:pt idx="210">
                  <c:v>7.216295999999998</c:v>
                </c:pt>
                <c:pt idx="211">
                  <c:v>7.2439079999999985</c:v>
                </c:pt>
                <c:pt idx="212">
                  <c:v>7.2769759999999986</c:v>
                </c:pt>
                <c:pt idx="213">
                  <c:v>7.3029679999999981</c:v>
                </c:pt>
                <c:pt idx="214">
                  <c:v>7.3306359999999984</c:v>
                </c:pt>
                <c:pt idx="215">
                  <c:v>7.3637279999999983</c:v>
                </c:pt>
                <c:pt idx="216">
                  <c:v>7.389771999999998</c:v>
                </c:pt>
                <c:pt idx="217">
                  <c:v>7.4174039999999977</c:v>
                </c:pt>
                <c:pt idx="218">
                  <c:v>7.4551559999999979</c:v>
                </c:pt>
                <c:pt idx="219">
                  <c:v>7.4820639999999976</c:v>
                </c:pt>
                <c:pt idx="220">
                  <c:v>7.512687999999998</c:v>
                </c:pt>
                <c:pt idx="221">
                  <c:v>7.5420359999999977</c:v>
                </c:pt>
                <c:pt idx="222">
                  <c:v>7.5688479999999974</c:v>
                </c:pt>
                <c:pt idx="223">
                  <c:v>7.5990879999999974</c:v>
                </c:pt>
                <c:pt idx="224">
                  <c:v>7.6286039999999975</c:v>
                </c:pt>
                <c:pt idx="225">
                  <c:v>7.6554999999999973</c:v>
                </c:pt>
                <c:pt idx="226">
                  <c:v>7.685959999999997</c:v>
                </c:pt>
                <c:pt idx="227">
                  <c:v>7.7154039999999968</c:v>
                </c:pt>
                <c:pt idx="228">
                  <c:v>7.7422719999999972</c:v>
                </c:pt>
                <c:pt idx="229">
                  <c:v>7.7726559999999969</c:v>
                </c:pt>
                <c:pt idx="230">
                  <c:v>7.8020199999999971</c:v>
                </c:pt>
                <c:pt idx="231">
                  <c:v>7.8288799999999972</c:v>
                </c:pt>
                <c:pt idx="232">
                  <c:v>7.8591679999999968</c:v>
                </c:pt>
                <c:pt idx="233">
                  <c:v>7.8886119999999966</c:v>
                </c:pt>
                <c:pt idx="234">
                  <c:v>7.9154439999999964</c:v>
                </c:pt>
                <c:pt idx="235">
                  <c:v>7.9458199999999968</c:v>
                </c:pt>
                <c:pt idx="236">
                  <c:v>7.9751839999999969</c:v>
                </c:pt>
                <c:pt idx="237">
                  <c:v>8.0020279999999975</c:v>
                </c:pt>
                <c:pt idx="238">
                  <c:v>8.0323799999999981</c:v>
                </c:pt>
                <c:pt idx="239">
                  <c:v>8.0617439999999974</c:v>
                </c:pt>
                <c:pt idx="240">
                  <c:v>8.088651999999998</c:v>
                </c:pt>
                <c:pt idx="241">
                  <c:v>8.1270799999999976</c:v>
                </c:pt>
                <c:pt idx="242">
                  <c:v>8.1530959999999979</c:v>
                </c:pt>
                <c:pt idx="243">
                  <c:v>8.1807679999999987</c:v>
                </c:pt>
                <c:pt idx="244">
                  <c:v>8.2137199999999986</c:v>
                </c:pt>
                <c:pt idx="245">
                  <c:v>8.239691999999998</c:v>
                </c:pt>
                <c:pt idx="246">
                  <c:v>8.2672879999999989</c:v>
                </c:pt>
                <c:pt idx="247">
                  <c:v>8.300203999999999</c:v>
                </c:pt>
                <c:pt idx="248">
                  <c:v>8.3261999999999983</c:v>
                </c:pt>
                <c:pt idx="249">
                  <c:v>8.3537599999999976</c:v>
                </c:pt>
                <c:pt idx="250">
                  <c:v>8.3865679999999969</c:v>
                </c:pt>
                <c:pt idx="251">
                  <c:v>8.4125479999999975</c:v>
                </c:pt>
                <c:pt idx="252">
                  <c:v>8.4401239999999973</c:v>
                </c:pt>
                <c:pt idx="253">
                  <c:v>8.4730879999999971</c:v>
                </c:pt>
                <c:pt idx="254">
                  <c:v>8.499139999999997</c:v>
                </c:pt>
                <c:pt idx="255">
                  <c:v>8.5268319999999971</c:v>
                </c:pt>
                <c:pt idx="256">
                  <c:v>8.5596839999999972</c:v>
                </c:pt>
                <c:pt idx="257">
                  <c:v>8.5857359999999971</c:v>
                </c:pt>
                <c:pt idx="258">
                  <c:v>8.6132759999999973</c:v>
                </c:pt>
                <c:pt idx="259">
                  <c:v>8.646175999999997</c:v>
                </c:pt>
                <c:pt idx="260">
                  <c:v>8.6722239999999964</c:v>
                </c:pt>
                <c:pt idx="261">
                  <c:v>8.6997519999999966</c:v>
                </c:pt>
                <c:pt idx="262">
                  <c:v>8.7324679999999972</c:v>
                </c:pt>
                <c:pt idx="263">
                  <c:v>8.7640239999999974</c:v>
                </c:pt>
                <c:pt idx="264">
                  <c:v>8.794375999999998</c:v>
                </c:pt>
                <c:pt idx="265">
                  <c:v>8.8237359999999985</c:v>
                </c:pt>
                <c:pt idx="266">
                  <c:v>8.8505919999999989</c:v>
                </c:pt>
                <c:pt idx="267">
                  <c:v>8.880907999999998</c:v>
                </c:pt>
                <c:pt idx="268">
                  <c:v>8.9102999999999977</c:v>
                </c:pt>
                <c:pt idx="269">
                  <c:v>8.9372159999999976</c:v>
                </c:pt>
                <c:pt idx="270">
                  <c:v>8.9675239999999974</c:v>
                </c:pt>
                <c:pt idx="271">
                  <c:v>8.9969719999999977</c:v>
                </c:pt>
                <c:pt idx="272">
                  <c:v>9.0237679999999969</c:v>
                </c:pt>
                <c:pt idx="273">
                  <c:v>9.0539679999999976</c:v>
                </c:pt>
                <c:pt idx="274">
                  <c:v>9.0832239999999977</c:v>
                </c:pt>
                <c:pt idx="275">
                  <c:v>9.1100919999999981</c:v>
                </c:pt>
                <c:pt idx="276">
                  <c:v>9.1404679999999985</c:v>
                </c:pt>
                <c:pt idx="277">
                  <c:v>9.169891999999999</c:v>
                </c:pt>
                <c:pt idx="278">
                  <c:v>9.1967799999999986</c:v>
                </c:pt>
                <c:pt idx="279">
                  <c:v>9.2270679999999992</c:v>
                </c:pt>
                <c:pt idx="280">
                  <c:v>9.2564079999999986</c:v>
                </c:pt>
                <c:pt idx="281">
                  <c:v>9.2830959999999987</c:v>
                </c:pt>
                <c:pt idx="282">
                  <c:v>9.3133399999999984</c:v>
                </c:pt>
                <c:pt idx="283">
                  <c:v>9.3426159999999978</c:v>
                </c:pt>
                <c:pt idx="284">
                  <c:v>9.3695079999999979</c:v>
                </c:pt>
                <c:pt idx="285">
                  <c:v>9.3997719999999987</c:v>
                </c:pt>
                <c:pt idx="286">
                  <c:v>9.4338519999999981</c:v>
                </c:pt>
                <c:pt idx="287">
                  <c:v>9.4614359999999973</c:v>
                </c:pt>
                <c:pt idx="288">
                  <c:v>9.4942279999999979</c:v>
                </c:pt>
                <c:pt idx="289">
                  <c:v>9.5202319999999983</c:v>
                </c:pt>
                <c:pt idx="290">
                  <c:v>9.5478719999999981</c:v>
                </c:pt>
                <c:pt idx="291">
                  <c:v>9.5806039999999975</c:v>
                </c:pt>
                <c:pt idx="292">
                  <c:v>9.6065199999999979</c:v>
                </c:pt>
                <c:pt idx="293">
                  <c:v>9.6340799999999973</c:v>
                </c:pt>
                <c:pt idx="294">
                  <c:v>9.6669439999999973</c:v>
                </c:pt>
                <c:pt idx="295">
                  <c:v>9.692815999999997</c:v>
                </c:pt>
                <c:pt idx="296">
                  <c:v>9.720507999999997</c:v>
                </c:pt>
                <c:pt idx="297">
                  <c:v>9.7532839999999972</c:v>
                </c:pt>
                <c:pt idx="298">
                  <c:v>9.7792879999999975</c:v>
                </c:pt>
                <c:pt idx="299">
                  <c:v>9.8067439999999984</c:v>
                </c:pt>
                <c:pt idx="300">
                  <c:v>9.8396119999999989</c:v>
                </c:pt>
                <c:pt idx="301">
                  <c:v>9.8655879999999989</c:v>
                </c:pt>
                <c:pt idx="302">
                  <c:v>9.8932559999999992</c:v>
                </c:pt>
                <c:pt idx="303">
                  <c:v>9.9259679999999992</c:v>
                </c:pt>
                <c:pt idx="304">
                  <c:v>9.951924</c:v>
                </c:pt>
                <c:pt idx="305">
                  <c:v>9.9794119999999999</c:v>
                </c:pt>
                <c:pt idx="306">
                  <c:v>10.012392</c:v>
                </c:pt>
                <c:pt idx="307">
                  <c:v>10.038348000000001</c:v>
                </c:pt>
                <c:pt idx="308">
                  <c:v>10.074076000000002</c:v>
                </c:pt>
                <c:pt idx="309">
                  <c:v>10.103484000000002</c:v>
                </c:pt>
                <c:pt idx="310">
                  <c:v>10.130340000000002</c:v>
                </c:pt>
                <c:pt idx="311">
                  <c:v>10.160760000000002</c:v>
                </c:pt>
                <c:pt idx="312">
                  <c:v>10.190008000000002</c:v>
                </c:pt>
                <c:pt idx="313">
                  <c:v>10.216784000000002</c:v>
                </c:pt>
                <c:pt idx="314">
                  <c:v>10.247036000000003</c:v>
                </c:pt>
                <c:pt idx="315">
                  <c:v>10.276412000000002</c:v>
                </c:pt>
                <c:pt idx="316">
                  <c:v>10.303272000000002</c:v>
                </c:pt>
                <c:pt idx="317">
                  <c:v>10.333544000000002</c:v>
                </c:pt>
                <c:pt idx="318">
                  <c:v>10.362944000000002</c:v>
                </c:pt>
                <c:pt idx="319">
                  <c:v>10.389804000000002</c:v>
                </c:pt>
                <c:pt idx="320">
                  <c:v>10.419980000000002</c:v>
                </c:pt>
                <c:pt idx="321">
                  <c:v>10.449448000000002</c:v>
                </c:pt>
                <c:pt idx="322">
                  <c:v>10.476332000000003</c:v>
                </c:pt>
                <c:pt idx="323">
                  <c:v>10.506684000000003</c:v>
                </c:pt>
                <c:pt idx="324">
                  <c:v>10.536064000000003</c:v>
                </c:pt>
                <c:pt idx="325">
                  <c:v>10.562944000000003</c:v>
                </c:pt>
                <c:pt idx="326">
                  <c:v>10.593184000000003</c:v>
                </c:pt>
                <c:pt idx="327">
                  <c:v>10.622460000000002</c:v>
                </c:pt>
                <c:pt idx="328">
                  <c:v>10.649280000000003</c:v>
                </c:pt>
                <c:pt idx="329">
                  <c:v>10.679616000000003</c:v>
                </c:pt>
                <c:pt idx="330">
                  <c:v>10.708952000000004</c:v>
                </c:pt>
                <c:pt idx="331">
                  <c:v>10.741228000000003</c:v>
                </c:pt>
                <c:pt idx="332">
                  <c:v>10.773808000000002</c:v>
                </c:pt>
                <c:pt idx="333">
                  <c:v>10.799528000000002</c:v>
                </c:pt>
                <c:pt idx="334">
                  <c:v>10.826992000000002</c:v>
                </c:pt>
                <c:pt idx="335">
                  <c:v>10.859644000000003</c:v>
                </c:pt>
                <c:pt idx="336">
                  <c:v>10.885312000000003</c:v>
                </c:pt>
                <c:pt idx="337">
                  <c:v>10.912816000000003</c:v>
                </c:pt>
                <c:pt idx="338">
                  <c:v>10.945424000000003</c:v>
                </c:pt>
                <c:pt idx="339">
                  <c:v>10.971192000000002</c:v>
                </c:pt>
                <c:pt idx="340">
                  <c:v>10.998644000000002</c:v>
                </c:pt>
                <c:pt idx="341">
                  <c:v>11.031308000000003</c:v>
                </c:pt>
                <c:pt idx="342">
                  <c:v>11.057012000000002</c:v>
                </c:pt>
                <c:pt idx="343">
                  <c:v>11.084468000000003</c:v>
                </c:pt>
                <c:pt idx="344">
                  <c:v>11.117220000000003</c:v>
                </c:pt>
                <c:pt idx="345">
                  <c:v>11.142940000000003</c:v>
                </c:pt>
                <c:pt idx="346">
                  <c:v>11.170240000000003</c:v>
                </c:pt>
                <c:pt idx="347">
                  <c:v>11.202852000000004</c:v>
                </c:pt>
                <c:pt idx="348">
                  <c:v>11.228556000000003</c:v>
                </c:pt>
                <c:pt idx="349">
                  <c:v>11.256044000000003</c:v>
                </c:pt>
                <c:pt idx="350">
                  <c:v>11.288552000000003</c:v>
                </c:pt>
                <c:pt idx="351">
                  <c:v>11.314160000000003</c:v>
                </c:pt>
                <c:pt idx="352">
                  <c:v>11.341600000000003</c:v>
                </c:pt>
                <c:pt idx="353">
                  <c:v>11.374084000000003</c:v>
                </c:pt>
                <c:pt idx="354">
                  <c:v>11.421544000000003</c:v>
                </c:pt>
                <c:pt idx="355">
                  <c:v>11.451956000000003</c:v>
                </c:pt>
                <c:pt idx="356">
                  <c:v>11.482264000000002</c:v>
                </c:pt>
                <c:pt idx="357">
                  <c:v>11.515040000000003</c:v>
                </c:pt>
                <c:pt idx="358">
                  <c:v>11.545072000000003</c:v>
                </c:pt>
                <c:pt idx="359">
                  <c:v>11.569680000000004</c:v>
                </c:pt>
                <c:pt idx="360">
                  <c:v>11.595308000000003</c:v>
                </c:pt>
                <c:pt idx="361">
                  <c:v>11.621192000000002</c:v>
                </c:pt>
                <c:pt idx="362">
                  <c:v>11.647156000000003</c:v>
                </c:pt>
                <c:pt idx="363">
                  <c:v>11.676980000000002</c:v>
                </c:pt>
                <c:pt idx="364">
                  <c:v>11.706032000000002</c:v>
                </c:pt>
                <c:pt idx="365">
                  <c:v>11.732588000000002</c:v>
                </c:pt>
                <c:pt idx="366">
                  <c:v>11.762496000000002</c:v>
                </c:pt>
                <c:pt idx="367">
                  <c:v>11.791424000000003</c:v>
                </c:pt>
                <c:pt idx="368">
                  <c:v>11.817952000000004</c:v>
                </c:pt>
                <c:pt idx="369">
                  <c:v>11.848312000000004</c:v>
                </c:pt>
                <c:pt idx="370">
                  <c:v>11.877460000000003</c:v>
                </c:pt>
                <c:pt idx="371">
                  <c:v>11.904044000000003</c:v>
                </c:pt>
                <c:pt idx="372">
                  <c:v>11.934100000000003</c:v>
                </c:pt>
                <c:pt idx="373">
                  <c:v>11.963228000000003</c:v>
                </c:pt>
                <c:pt idx="374">
                  <c:v>11.989768000000003</c:v>
                </c:pt>
                <c:pt idx="375">
                  <c:v>12.019968000000004</c:v>
                </c:pt>
                <c:pt idx="376">
                  <c:v>12.049212000000004</c:v>
                </c:pt>
                <c:pt idx="377">
                  <c:v>12.081296000000004</c:v>
                </c:pt>
                <c:pt idx="378">
                  <c:v>12.114548000000003</c:v>
                </c:pt>
                <c:pt idx="379">
                  <c:v>12.140628000000003</c:v>
                </c:pt>
                <c:pt idx="380">
                  <c:v>12.168324000000004</c:v>
                </c:pt>
                <c:pt idx="381">
                  <c:v>12.201464000000003</c:v>
                </c:pt>
                <c:pt idx="382">
                  <c:v>12.227552000000003</c:v>
                </c:pt>
                <c:pt idx="383">
                  <c:v>12.255232000000003</c:v>
                </c:pt>
                <c:pt idx="384">
                  <c:v>12.288544000000003</c:v>
                </c:pt>
                <c:pt idx="385">
                  <c:v>12.314660000000003</c:v>
                </c:pt>
                <c:pt idx="386">
                  <c:v>12.342400000000003</c:v>
                </c:pt>
                <c:pt idx="387">
                  <c:v>12.375532000000003</c:v>
                </c:pt>
                <c:pt idx="388">
                  <c:v>12.401668000000003</c:v>
                </c:pt>
                <c:pt idx="389">
                  <c:v>12.429356000000002</c:v>
                </c:pt>
                <c:pt idx="390">
                  <c:v>12.462524000000002</c:v>
                </c:pt>
                <c:pt idx="391">
                  <c:v>12.488636000000001</c:v>
                </c:pt>
                <c:pt idx="392">
                  <c:v>12.516424000000001</c:v>
                </c:pt>
                <c:pt idx="393">
                  <c:v>12.549396000000002</c:v>
                </c:pt>
                <c:pt idx="394">
                  <c:v>12.575560000000001</c:v>
                </c:pt>
                <c:pt idx="395">
                  <c:v>12.603336000000001</c:v>
                </c:pt>
                <c:pt idx="396">
                  <c:v>12.636528</c:v>
                </c:pt>
                <c:pt idx="397">
                  <c:v>12.662632</c:v>
                </c:pt>
                <c:pt idx="398">
                  <c:v>12.690452000000001</c:v>
                </c:pt>
                <c:pt idx="399">
                  <c:v>12.723436000000001</c:v>
                </c:pt>
                <c:pt idx="400">
                  <c:v>12.755132000000001</c:v>
                </c:pt>
                <c:pt idx="401">
                  <c:v>12.785556000000001</c:v>
                </c:pt>
                <c:pt idx="402">
                  <c:v>12.815152000000001</c:v>
                </c:pt>
                <c:pt idx="403">
                  <c:v>12.842092000000001</c:v>
                </c:pt>
                <c:pt idx="404">
                  <c:v>12.872524</c:v>
                </c:pt>
                <c:pt idx="405">
                  <c:v>12.90212</c:v>
                </c:pt>
                <c:pt idx="406">
                  <c:v>12.929055999999999</c:v>
                </c:pt>
                <c:pt idx="407">
                  <c:v>12.959499999999998</c:v>
                </c:pt>
                <c:pt idx="408">
                  <c:v>12.989007999999998</c:v>
                </c:pt>
                <c:pt idx="409">
                  <c:v>13.015951999999999</c:v>
                </c:pt>
                <c:pt idx="410">
                  <c:v>13.046463999999999</c:v>
                </c:pt>
                <c:pt idx="411">
                  <c:v>13.075871999999999</c:v>
                </c:pt>
                <c:pt idx="412">
                  <c:v>13.102799999999998</c:v>
                </c:pt>
                <c:pt idx="413">
                  <c:v>13.133271999999998</c:v>
                </c:pt>
                <c:pt idx="414">
                  <c:v>13.162903999999997</c:v>
                </c:pt>
                <c:pt idx="415">
                  <c:v>13.189827999999997</c:v>
                </c:pt>
                <c:pt idx="416">
                  <c:v>13.220203999999997</c:v>
                </c:pt>
                <c:pt idx="417">
                  <c:v>13.249567999999996</c:v>
                </c:pt>
                <c:pt idx="418">
                  <c:v>13.276523999999997</c:v>
                </c:pt>
                <c:pt idx="419">
                  <c:v>13.306923999999997</c:v>
                </c:pt>
                <c:pt idx="420">
                  <c:v>13.336387999999998</c:v>
                </c:pt>
                <c:pt idx="421">
                  <c:v>13.363343999999998</c:v>
                </c:pt>
                <c:pt idx="422">
                  <c:v>13.393639999999998</c:v>
                </c:pt>
                <c:pt idx="423">
                  <c:v>13.427867999999998</c:v>
                </c:pt>
                <c:pt idx="424">
                  <c:v>13.455543999999998</c:v>
                </c:pt>
                <c:pt idx="425">
                  <c:v>13.488575999999998</c:v>
                </c:pt>
                <c:pt idx="426">
                  <c:v>13.514691999999998</c:v>
                </c:pt>
                <c:pt idx="427">
                  <c:v>13.542415999999998</c:v>
                </c:pt>
                <c:pt idx="428">
                  <c:v>13.575519999999997</c:v>
                </c:pt>
                <c:pt idx="429">
                  <c:v>13.601631999999997</c:v>
                </c:pt>
                <c:pt idx="430">
                  <c:v>13.629343999999996</c:v>
                </c:pt>
                <c:pt idx="431">
                  <c:v>13.662251999999997</c:v>
                </c:pt>
                <c:pt idx="432">
                  <c:v>13.688339999999997</c:v>
                </c:pt>
                <c:pt idx="433">
                  <c:v>13.715859999999997</c:v>
                </c:pt>
                <c:pt idx="434">
                  <c:v>13.748699999999998</c:v>
                </c:pt>
                <c:pt idx="435">
                  <c:v>13.774771999999997</c:v>
                </c:pt>
                <c:pt idx="436">
                  <c:v>13.802407999999996</c:v>
                </c:pt>
                <c:pt idx="437">
                  <c:v>13.835495999999996</c:v>
                </c:pt>
                <c:pt idx="438">
                  <c:v>13.861567999999995</c:v>
                </c:pt>
                <c:pt idx="439">
                  <c:v>13.889263999999995</c:v>
                </c:pt>
                <c:pt idx="440">
                  <c:v>13.922315999999995</c:v>
                </c:pt>
                <c:pt idx="441">
                  <c:v>13.948331999999995</c:v>
                </c:pt>
                <c:pt idx="442">
                  <c:v>13.976051999999996</c:v>
                </c:pt>
                <c:pt idx="443">
                  <c:v>14.009019999999996</c:v>
                </c:pt>
                <c:pt idx="444">
                  <c:v>14.035191999999997</c:v>
                </c:pt>
                <c:pt idx="445">
                  <c:v>14.062783999999997</c:v>
                </c:pt>
                <c:pt idx="446">
                  <c:v>14.100487999999997</c:v>
                </c:pt>
                <c:pt idx="447">
                  <c:v>14.127423999999996</c:v>
                </c:pt>
                <c:pt idx="448">
                  <c:v>14.157819999999996</c:v>
                </c:pt>
                <c:pt idx="449">
                  <c:v>14.187251999999996</c:v>
                </c:pt>
                <c:pt idx="450">
                  <c:v>14.214231999999996</c:v>
                </c:pt>
                <c:pt idx="451">
                  <c:v>14.244499999999995</c:v>
                </c:pt>
                <c:pt idx="452">
                  <c:v>14.273907999999995</c:v>
                </c:pt>
                <c:pt idx="453">
                  <c:v>14.300851999999995</c:v>
                </c:pt>
                <c:pt idx="454">
                  <c:v>14.331203999999996</c:v>
                </c:pt>
                <c:pt idx="455">
                  <c:v>14.360699999999996</c:v>
                </c:pt>
                <c:pt idx="456">
                  <c:v>14.387659999999997</c:v>
                </c:pt>
                <c:pt idx="457">
                  <c:v>14.417967999999997</c:v>
                </c:pt>
                <c:pt idx="458">
                  <c:v>14.447347999999996</c:v>
                </c:pt>
                <c:pt idx="459">
                  <c:v>14.474287999999996</c:v>
                </c:pt>
                <c:pt idx="460">
                  <c:v>14.504615999999997</c:v>
                </c:pt>
                <c:pt idx="461">
                  <c:v>14.534047999999997</c:v>
                </c:pt>
                <c:pt idx="462">
                  <c:v>14.560979999999997</c:v>
                </c:pt>
                <c:pt idx="463">
                  <c:v>14.591331999999998</c:v>
                </c:pt>
                <c:pt idx="464">
                  <c:v>14.620655999999999</c:v>
                </c:pt>
                <c:pt idx="465">
                  <c:v>14.647519999999998</c:v>
                </c:pt>
                <c:pt idx="466">
                  <c:v>14.677795999999999</c:v>
                </c:pt>
                <c:pt idx="467">
                  <c:v>14.707279999999999</c:v>
                </c:pt>
                <c:pt idx="468">
                  <c:v>14.734267999999998</c:v>
                </c:pt>
                <c:pt idx="469">
                  <c:v>14.772759999999998</c:v>
                </c:pt>
                <c:pt idx="470">
                  <c:v>14.798883999999997</c:v>
                </c:pt>
                <c:pt idx="471">
                  <c:v>14.826595999999997</c:v>
                </c:pt>
                <c:pt idx="472">
                  <c:v>14.859511999999997</c:v>
                </c:pt>
                <c:pt idx="473">
                  <c:v>14.885523999999997</c:v>
                </c:pt>
                <c:pt idx="474">
                  <c:v>14.913251999999996</c:v>
                </c:pt>
                <c:pt idx="475">
                  <c:v>14.946059999999996</c:v>
                </c:pt>
                <c:pt idx="476">
                  <c:v>14.972179999999996</c:v>
                </c:pt>
                <c:pt idx="477">
                  <c:v>14.999771999999997</c:v>
                </c:pt>
                <c:pt idx="478">
                  <c:v>15.032771999999996</c:v>
                </c:pt>
                <c:pt idx="479">
                  <c:v>15.058831999999995</c:v>
                </c:pt>
                <c:pt idx="480">
                  <c:v>15.086551999999996</c:v>
                </c:pt>
                <c:pt idx="481">
                  <c:v>15.119563999999995</c:v>
                </c:pt>
                <c:pt idx="482">
                  <c:v>15.145683999999996</c:v>
                </c:pt>
                <c:pt idx="483">
                  <c:v>15.173455999999996</c:v>
                </c:pt>
                <c:pt idx="484">
                  <c:v>15.206447999999996</c:v>
                </c:pt>
                <c:pt idx="485">
                  <c:v>15.232519999999996</c:v>
                </c:pt>
                <c:pt idx="486">
                  <c:v>15.260303999999996</c:v>
                </c:pt>
                <c:pt idx="487">
                  <c:v>15.293039999999996</c:v>
                </c:pt>
                <c:pt idx="488">
                  <c:v>15.319123999999997</c:v>
                </c:pt>
                <c:pt idx="489">
                  <c:v>15.346907999999997</c:v>
                </c:pt>
                <c:pt idx="490">
                  <c:v>15.379915999999998</c:v>
                </c:pt>
                <c:pt idx="491">
                  <c:v>15.411583999999998</c:v>
                </c:pt>
                <c:pt idx="492">
                  <c:v>15.441923999999998</c:v>
                </c:pt>
                <c:pt idx="493">
                  <c:v>15.471351999999998</c:v>
                </c:pt>
                <c:pt idx="494">
                  <c:v>15.498331999999998</c:v>
                </c:pt>
                <c:pt idx="495">
                  <c:v>15.528779999999998</c:v>
                </c:pt>
                <c:pt idx="496">
                  <c:v>15.558335999999997</c:v>
                </c:pt>
                <c:pt idx="497">
                  <c:v>15.585335999999996</c:v>
                </c:pt>
                <c:pt idx="498">
                  <c:v>15.615715999999995</c:v>
                </c:pt>
                <c:pt idx="499">
                  <c:v>15.645239999999996</c:v>
                </c:pt>
                <c:pt idx="500">
                  <c:v>15.672175999999995</c:v>
                </c:pt>
                <c:pt idx="501">
                  <c:v>15.702475999999995</c:v>
                </c:pt>
                <c:pt idx="502">
                  <c:v>15.731975999999996</c:v>
                </c:pt>
                <c:pt idx="503">
                  <c:v>15.758955999999996</c:v>
                </c:pt>
                <c:pt idx="504">
                  <c:v>15.789327999999996</c:v>
                </c:pt>
                <c:pt idx="505">
                  <c:v>15.818827999999996</c:v>
                </c:pt>
                <c:pt idx="506">
                  <c:v>15.845771999999997</c:v>
                </c:pt>
                <c:pt idx="507">
                  <c:v>15.876071999999997</c:v>
                </c:pt>
                <c:pt idx="508">
                  <c:v>15.905539999999997</c:v>
                </c:pt>
                <c:pt idx="509">
                  <c:v>15.932555999999996</c:v>
                </c:pt>
                <c:pt idx="510">
                  <c:v>15.962879999999997</c:v>
                </c:pt>
                <c:pt idx="511">
                  <c:v>15.992195999999996</c:v>
                </c:pt>
                <c:pt idx="512">
                  <c:v>16.019183999999996</c:v>
                </c:pt>
                <c:pt idx="513">
                  <c:v>16.057843999999996</c:v>
                </c:pt>
                <c:pt idx="514">
                  <c:v>16.083951999999996</c:v>
                </c:pt>
                <c:pt idx="515">
                  <c:v>16.111655999999996</c:v>
                </c:pt>
                <c:pt idx="516">
                  <c:v>16.144547999999997</c:v>
                </c:pt>
                <c:pt idx="517">
                  <c:v>16.170559999999998</c:v>
                </c:pt>
                <c:pt idx="518">
                  <c:v>16.198183999999998</c:v>
                </c:pt>
                <c:pt idx="519">
                  <c:v>16.231107999999999</c:v>
                </c:pt>
                <c:pt idx="520">
                  <c:v>16.257199999999997</c:v>
                </c:pt>
                <c:pt idx="521">
                  <c:v>16.284959999999998</c:v>
                </c:pt>
                <c:pt idx="522">
                  <c:v>16.317927999999998</c:v>
                </c:pt>
                <c:pt idx="523">
                  <c:v>16.344127999999998</c:v>
                </c:pt>
                <c:pt idx="524">
                  <c:v>16.371827999999997</c:v>
                </c:pt>
                <c:pt idx="525">
                  <c:v>16.404903999999998</c:v>
                </c:pt>
                <c:pt idx="526">
                  <c:v>16.430923999999997</c:v>
                </c:pt>
                <c:pt idx="527">
                  <c:v>16.458635999999998</c:v>
                </c:pt>
                <c:pt idx="528">
                  <c:v>16.491612</c:v>
                </c:pt>
                <c:pt idx="529">
                  <c:v>16.517664</c:v>
                </c:pt>
                <c:pt idx="530">
                  <c:v>16.545179999999998</c:v>
                </c:pt>
                <c:pt idx="531">
                  <c:v>16.578091999999998</c:v>
                </c:pt>
                <c:pt idx="532">
                  <c:v>16.604151999999999</c:v>
                </c:pt>
                <c:pt idx="533">
                  <c:v>16.631931999999999</c:v>
                </c:pt>
                <c:pt idx="534">
                  <c:v>16.664971999999999</c:v>
                </c:pt>
                <c:pt idx="535">
                  <c:v>16.691079999999999</c:v>
                </c:pt>
                <c:pt idx="536">
                  <c:v>16.742092</c:v>
                </c:pt>
                <c:pt idx="537">
                  <c:v>16.769103999999999</c:v>
                </c:pt>
                <c:pt idx="538">
                  <c:v>16.799551999999998</c:v>
                </c:pt>
                <c:pt idx="539">
                  <c:v>16.829079999999998</c:v>
                </c:pt>
                <c:pt idx="540">
                  <c:v>16.856007999999999</c:v>
                </c:pt>
                <c:pt idx="541">
                  <c:v>16.886340000000001</c:v>
                </c:pt>
                <c:pt idx="542">
                  <c:v>16.917168</c:v>
                </c:pt>
                <c:pt idx="543">
                  <c:v>16.948148</c:v>
                </c:pt>
                <c:pt idx="544">
                  <c:v>16.981431999999998</c:v>
                </c:pt>
                <c:pt idx="545">
                  <c:v>17.012027999999997</c:v>
                </c:pt>
                <c:pt idx="546">
                  <c:v>17.037251999999999</c:v>
                </c:pt>
                <c:pt idx="547">
                  <c:v>17.063419999999997</c:v>
                </c:pt>
                <c:pt idx="548">
                  <c:v>17.089743999999996</c:v>
                </c:pt>
                <c:pt idx="549">
                  <c:v>17.116187999999998</c:v>
                </c:pt>
                <c:pt idx="550">
                  <c:v>17.146559999999997</c:v>
                </c:pt>
                <c:pt idx="551">
                  <c:v>17.176255999999999</c:v>
                </c:pt>
                <c:pt idx="552">
                  <c:v>17.203443999999998</c:v>
                </c:pt>
                <c:pt idx="553">
                  <c:v>17.234091999999997</c:v>
                </c:pt>
                <c:pt idx="554">
                  <c:v>17.263591999999996</c:v>
                </c:pt>
                <c:pt idx="555">
                  <c:v>17.290719999999997</c:v>
                </c:pt>
                <c:pt idx="556">
                  <c:v>17.321547999999996</c:v>
                </c:pt>
                <c:pt idx="557">
                  <c:v>17.351379999999995</c:v>
                </c:pt>
                <c:pt idx="558">
                  <c:v>17.378539999999994</c:v>
                </c:pt>
                <c:pt idx="559">
                  <c:v>17.417451999999994</c:v>
                </c:pt>
                <c:pt idx="560">
                  <c:v>17.443815999999995</c:v>
                </c:pt>
                <c:pt idx="561">
                  <c:v>17.471667999999994</c:v>
                </c:pt>
                <c:pt idx="562">
                  <c:v>17.504867999999995</c:v>
                </c:pt>
                <c:pt idx="563">
                  <c:v>17.531135999999996</c:v>
                </c:pt>
                <c:pt idx="564">
                  <c:v>17.559111999999995</c:v>
                </c:pt>
                <c:pt idx="565">
                  <c:v>17.592439999999996</c:v>
                </c:pt>
                <c:pt idx="566">
                  <c:v>17.618739999999995</c:v>
                </c:pt>
                <c:pt idx="567">
                  <c:v>17.646615999999995</c:v>
                </c:pt>
                <c:pt idx="568">
                  <c:v>17.679943999999995</c:v>
                </c:pt>
                <c:pt idx="569">
                  <c:v>17.706283999999997</c:v>
                </c:pt>
                <c:pt idx="570">
                  <c:v>17.734291999999996</c:v>
                </c:pt>
                <c:pt idx="571">
                  <c:v>17.767747999999997</c:v>
                </c:pt>
                <c:pt idx="572">
                  <c:v>17.793987999999999</c:v>
                </c:pt>
                <c:pt idx="573">
                  <c:v>17.821859999999997</c:v>
                </c:pt>
                <c:pt idx="574">
                  <c:v>17.855343999999999</c:v>
                </c:pt>
                <c:pt idx="575">
                  <c:v>17.881627999999999</c:v>
                </c:pt>
                <c:pt idx="576">
                  <c:v>17.909496000000001</c:v>
                </c:pt>
                <c:pt idx="577">
                  <c:v>17.942872000000001</c:v>
                </c:pt>
                <c:pt idx="578">
                  <c:v>17.969160000000002</c:v>
                </c:pt>
                <c:pt idx="579">
                  <c:v>17.996960000000001</c:v>
                </c:pt>
                <c:pt idx="580">
                  <c:v>18.030268000000003</c:v>
                </c:pt>
                <c:pt idx="581">
                  <c:v>18.056604000000004</c:v>
                </c:pt>
                <c:pt idx="582">
                  <c:v>18.092824000000004</c:v>
                </c:pt>
                <c:pt idx="583">
                  <c:v>18.122468000000005</c:v>
                </c:pt>
                <c:pt idx="584">
                  <c:v>18.149576000000003</c:v>
                </c:pt>
                <c:pt idx="585">
                  <c:v>18.180160000000004</c:v>
                </c:pt>
                <c:pt idx="586">
                  <c:v>18.209916000000003</c:v>
                </c:pt>
                <c:pt idx="587">
                  <c:v>18.237016000000004</c:v>
                </c:pt>
                <c:pt idx="588">
                  <c:v>18.267564000000004</c:v>
                </c:pt>
                <c:pt idx="589">
                  <c:v>18.297380000000004</c:v>
                </c:pt>
                <c:pt idx="590">
                  <c:v>18.324496000000003</c:v>
                </c:pt>
                <c:pt idx="591">
                  <c:v>18.355000000000004</c:v>
                </c:pt>
                <c:pt idx="592">
                  <c:v>18.384716000000004</c:v>
                </c:pt>
                <c:pt idx="593">
                  <c:v>18.411852000000003</c:v>
                </c:pt>
                <c:pt idx="594">
                  <c:v>18.442468000000002</c:v>
                </c:pt>
                <c:pt idx="595">
                  <c:v>18.472224000000001</c:v>
                </c:pt>
                <c:pt idx="596">
                  <c:v>18.499312</c:v>
                </c:pt>
                <c:pt idx="597">
                  <c:v>18.529855999999999</c:v>
                </c:pt>
                <c:pt idx="598">
                  <c:v>18.559635999999998</c:v>
                </c:pt>
                <c:pt idx="599">
                  <c:v>18.586731999999998</c:v>
                </c:pt>
                <c:pt idx="600">
                  <c:v>18.617339999999999</c:v>
                </c:pt>
                <c:pt idx="601">
                  <c:v>18.647027999999999</c:v>
                </c:pt>
                <c:pt idx="602">
                  <c:v>18.674104</c:v>
                </c:pt>
                <c:pt idx="603">
                  <c:v>18.704695999999998</c:v>
                </c:pt>
                <c:pt idx="604">
                  <c:v>18.734379999999998</c:v>
                </c:pt>
                <c:pt idx="605">
                  <c:v>18.767219999999998</c:v>
                </c:pt>
                <c:pt idx="606">
                  <c:v>18.800531999999997</c:v>
                </c:pt>
                <c:pt idx="607">
                  <c:v>18.826755999999996</c:v>
                </c:pt>
                <c:pt idx="608">
                  <c:v>18.854579999999995</c:v>
                </c:pt>
                <c:pt idx="609">
                  <c:v>18.887863999999993</c:v>
                </c:pt>
                <c:pt idx="610">
                  <c:v>18.914067999999993</c:v>
                </c:pt>
                <c:pt idx="611">
                  <c:v>18.941939999999992</c:v>
                </c:pt>
                <c:pt idx="612">
                  <c:v>18.975015999999993</c:v>
                </c:pt>
                <c:pt idx="613">
                  <c:v>19.001275999999994</c:v>
                </c:pt>
                <c:pt idx="614">
                  <c:v>19.029099999999993</c:v>
                </c:pt>
                <c:pt idx="615">
                  <c:v>19.062467999999992</c:v>
                </c:pt>
                <c:pt idx="616">
                  <c:v>19.08871199999999</c:v>
                </c:pt>
                <c:pt idx="617">
                  <c:v>19.116523999999991</c:v>
                </c:pt>
                <c:pt idx="618">
                  <c:v>19.149703999999993</c:v>
                </c:pt>
                <c:pt idx="619">
                  <c:v>19.176039999999993</c:v>
                </c:pt>
                <c:pt idx="620">
                  <c:v>19.203879999999995</c:v>
                </c:pt>
                <c:pt idx="621">
                  <c:v>19.237011999999993</c:v>
                </c:pt>
                <c:pt idx="622">
                  <c:v>19.263303999999994</c:v>
                </c:pt>
                <c:pt idx="623">
                  <c:v>19.291135999999995</c:v>
                </c:pt>
                <c:pt idx="624">
                  <c:v>19.324255999999995</c:v>
                </c:pt>
                <c:pt idx="625">
                  <c:v>19.350575999999993</c:v>
                </c:pt>
                <c:pt idx="626">
                  <c:v>19.378407999999993</c:v>
                </c:pt>
                <c:pt idx="627">
                  <c:v>19.411511999999995</c:v>
                </c:pt>
                <c:pt idx="628">
                  <c:v>19.443335999999995</c:v>
                </c:pt>
                <c:pt idx="629">
                  <c:v>19.473787999999995</c:v>
                </c:pt>
                <c:pt idx="630">
                  <c:v>19.503471999999995</c:v>
                </c:pt>
                <c:pt idx="631">
                  <c:v>19.530615999999995</c:v>
                </c:pt>
                <c:pt idx="632">
                  <c:v>19.561227999999996</c:v>
                </c:pt>
                <c:pt idx="633">
                  <c:v>19.590735999999996</c:v>
                </c:pt>
                <c:pt idx="634">
                  <c:v>19.617795999999995</c:v>
                </c:pt>
                <c:pt idx="635">
                  <c:v>19.648331999999996</c:v>
                </c:pt>
                <c:pt idx="636">
                  <c:v>19.678003999999998</c:v>
                </c:pt>
                <c:pt idx="637">
                  <c:v>19.705163999999996</c:v>
                </c:pt>
                <c:pt idx="638">
                  <c:v>19.735615999999997</c:v>
                </c:pt>
                <c:pt idx="639">
                  <c:v>19.765231999999997</c:v>
                </c:pt>
                <c:pt idx="640">
                  <c:v>19.792379999999998</c:v>
                </c:pt>
                <c:pt idx="641">
                  <c:v>19.822955999999998</c:v>
                </c:pt>
                <c:pt idx="642">
                  <c:v>19.852307999999997</c:v>
                </c:pt>
                <c:pt idx="643">
                  <c:v>19.879407999999998</c:v>
                </c:pt>
                <c:pt idx="644">
                  <c:v>19.910019999999999</c:v>
                </c:pt>
                <c:pt idx="645">
                  <c:v>19.939755999999999</c:v>
                </c:pt>
                <c:pt idx="646">
                  <c:v>19.966856</c:v>
                </c:pt>
                <c:pt idx="647">
                  <c:v>19.99728</c:v>
                </c:pt>
                <c:pt idx="648">
                  <c:v>20.026907999999999</c:v>
                </c:pt>
                <c:pt idx="649">
                  <c:v>20.053984</c:v>
                </c:pt>
                <c:pt idx="650">
                  <c:v>20.092739999999999</c:v>
                </c:pt>
                <c:pt idx="651">
                  <c:v>20.119011999999998</c:v>
                </c:pt>
                <c:pt idx="652">
                  <c:v>20.146787999999997</c:v>
                </c:pt>
                <c:pt idx="653">
                  <c:v>20.179827999999997</c:v>
                </c:pt>
                <c:pt idx="654">
                  <c:v>20.206063999999998</c:v>
                </c:pt>
                <c:pt idx="655">
                  <c:v>20.233875999999999</c:v>
                </c:pt>
                <c:pt idx="656">
                  <c:v>20.267032</c:v>
                </c:pt>
                <c:pt idx="657">
                  <c:v>20.293327999999999</c:v>
                </c:pt>
                <c:pt idx="658">
                  <c:v>20.321168</c:v>
                </c:pt>
                <c:pt idx="659">
                  <c:v>20.354216000000001</c:v>
                </c:pt>
                <c:pt idx="660">
                  <c:v>20.380492</c:v>
                </c:pt>
                <c:pt idx="661">
                  <c:v>20.408324</c:v>
                </c:pt>
                <c:pt idx="662">
                  <c:v>20.441496000000001</c:v>
                </c:pt>
                <c:pt idx="663">
                  <c:v>20.467791999999999</c:v>
                </c:pt>
                <c:pt idx="664">
                  <c:v>20.495611999999998</c:v>
                </c:pt>
                <c:pt idx="665">
                  <c:v>20.528707999999998</c:v>
                </c:pt>
                <c:pt idx="666">
                  <c:v>20.554948</c:v>
                </c:pt>
                <c:pt idx="667">
                  <c:v>20.582751999999999</c:v>
                </c:pt>
                <c:pt idx="668">
                  <c:v>20.615831999999997</c:v>
                </c:pt>
                <c:pt idx="669">
                  <c:v>20.642047999999999</c:v>
                </c:pt>
                <c:pt idx="670">
                  <c:v>20.669879999999999</c:v>
                </c:pt>
                <c:pt idx="671">
                  <c:v>20.702987999999998</c:v>
                </c:pt>
                <c:pt idx="672">
                  <c:v>20.729259999999996</c:v>
                </c:pt>
                <c:pt idx="673">
                  <c:v>20.765395999999996</c:v>
                </c:pt>
                <c:pt idx="674">
                  <c:v>20.795003999999995</c:v>
                </c:pt>
                <c:pt idx="675">
                  <c:v>20.822147999999995</c:v>
                </c:pt>
                <c:pt idx="676">
                  <c:v>20.852731999999996</c:v>
                </c:pt>
                <c:pt idx="677">
                  <c:v>20.882327999999998</c:v>
                </c:pt>
                <c:pt idx="678">
                  <c:v>20.909427999999998</c:v>
                </c:pt>
                <c:pt idx="679">
                  <c:v>20.939975999999998</c:v>
                </c:pt>
                <c:pt idx="680">
                  <c:v>20.969607999999997</c:v>
                </c:pt>
                <c:pt idx="681">
                  <c:v>20.996679999999998</c:v>
                </c:pt>
                <c:pt idx="682">
                  <c:v>21.027115999999999</c:v>
                </c:pt>
                <c:pt idx="683">
                  <c:v>21.056699999999999</c:v>
                </c:pt>
                <c:pt idx="684">
                  <c:v>21.083783999999998</c:v>
                </c:pt>
                <c:pt idx="685">
                  <c:v>21.114271999999996</c:v>
                </c:pt>
                <c:pt idx="686">
                  <c:v>21.143827999999996</c:v>
                </c:pt>
                <c:pt idx="687">
                  <c:v>21.170919999999995</c:v>
                </c:pt>
                <c:pt idx="688">
                  <c:v>21.201379999999997</c:v>
                </c:pt>
                <c:pt idx="689">
                  <c:v>21.230999999999998</c:v>
                </c:pt>
                <c:pt idx="690">
                  <c:v>21.258095999999998</c:v>
                </c:pt>
                <c:pt idx="691">
                  <c:v>21.288639999999997</c:v>
                </c:pt>
                <c:pt idx="692">
                  <c:v>21.318299999999997</c:v>
                </c:pt>
                <c:pt idx="693">
                  <c:v>21.405799999999996</c:v>
                </c:pt>
                <c:pt idx="694">
                  <c:v>21.435135999999996</c:v>
                </c:pt>
                <c:pt idx="695">
                  <c:v>21.462147999999996</c:v>
                </c:pt>
                <c:pt idx="696">
                  <c:v>21.500771999999994</c:v>
                </c:pt>
                <c:pt idx="697">
                  <c:v>21.526843999999993</c:v>
                </c:pt>
                <c:pt idx="698">
                  <c:v>21.554603999999994</c:v>
                </c:pt>
                <c:pt idx="699">
                  <c:v>21.587551999999995</c:v>
                </c:pt>
                <c:pt idx="700">
                  <c:v>21.613667999999993</c:v>
                </c:pt>
                <c:pt idx="701">
                  <c:v>21.641435999999992</c:v>
                </c:pt>
                <c:pt idx="702">
                  <c:v>21.674527999999992</c:v>
                </c:pt>
                <c:pt idx="703">
                  <c:v>21.700623999999991</c:v>
                </c:pt>
                <c:pt idx="704">
                  <c:v>21.72834799999999</c:v>
                </c:pt>
                <c:pt idx="705">
                  <c:v>21.761303999999988</c:v>
                </c:pt>
                <c:pt idx="706">
                  <c:v>21.787387999999989</c:v>
                </c:pt>
                <c:pt idx="707">
                  <c:v>21.815131999999988</c:v>
                </c:pt>
                <c:pt idx="708">
                  <c:v>21.848163999999986</c:v>
                </c:pt>
                <c:pt idx="709">
                  <c:v>21.874295999999987</c:v>
                </c:pt>
                <c:pt idx="710">
                  <c:v>21.902103999999987</c:v>
                </c:pt>
                <c:pt idx="711">
                  <c:v>21.935091999999987</c:v>
                </c:pt>
                <c:pt idx="712">
                  <c:v>21.961071999999987</c:v>
                </c:pt>
                <c:pt idx="713">
                  <c:v>21.988903999999987</c:v>
                </c:pt>
                <c:pt idx="714">
                  <c:v>22.021995999999987</c:v>
                </c:pt>
                <c:pt idx="715">
                  <c:v>22.048023999999987</c:v>
                </c:pt>
                <c:pt idx="716">
                  <c:v>22.075731999999988</c:v>
                </c:pt>
                <c:pt idx="717">
                  <c:v>22.108639999999987</c:v>
                </c:pt>
                <c:pt idx="718">
                  <c:v>22.134591999999987</c:v>
                </c:pt>
                <c:pt idx="719">
                  <c:v>22.185855999999987</c:v>
                </c:pt>
                <c:pt idx="720">
                  <c:v>22.212667999999987</c:v>
                </c:pt>
                <c:pt idx="721">
                  <c:v>22.242951999999988</c:v>
                </c:pt>
                <c:pt idx="722">
                  <c:v>22.273827999999988</c:v>
                </c:pt>
                <c:pt idx="723">
                  <c:v>22.304579999999987</c:v>
                </c:pt>
                <c:pt idx="724">
                  <c:v>22.337875999999987</c:v>
                </c:pt>
                <c:pt idx="725">
                  <c:v>22.368343999999986</c:v>
                </c:pt>
                <c:pt idx="726">
                  <c:v>22.393335999999987</c:v>
                </c:pt>
                <c:pt idx="727">
                  <c:v>22.419507999999986</c:v>
                </c:pt>
                <c:pt idx="728">
                  <c:v>22.445723999999988</c:v>
                </c:pt>
                <c:pt idx="729">
                  <c:v>22.472015999999989</c:v>
                </c:pt>
                <c:pt idx="730">
                  <c:v>22.502487999999989</c:v>
                </c:pt>
                <c:pt idx="731">
                  <c:v>22.531911999999988</c:v>
                </c:pt>
                <c:pt idx="732">
                  <c:v>22.559011999999989</c:v>
                </c:pt>
                <c:pt idx="733">
                  <c:v>22.589383999999988</c:v>
                </c:pt>
                <c:pt idx="734">
                  <c:v>22.61875199999999</c:v>
                </c:pt>
                <c:pt idx="735">
                  <c:v>22.64577199999999</c:v>
                </c:pt>
                <c:pt idx="736">
                  <c:v>22.676543999999989</c:v>
                </c:pt>
                <c:pt idx="737">
                  <c:v>22.706271999999988</c:v>
                </c:pt>
                <c:pt idx="738">
                  <c:v>22.733291999999988</c:v>
                </c:pt>
                <c:pt idx="739">
                  <c:v>22.763763999999988</c:v>
                </c:pt>
                <c:pt idx="740">
                  <c:v>22.793463999999986</c:v>
                </c:pt>
                <c:pt idx="741">
                  <c:v>22.820543999999988</c:v>
                </c:pt>
                <c:pt idx="742">
                  <c:v>22.859543999999989</c:v>
                </c:pt>
                <c:pt idx="743">
                  <c:v>22.885723999999989</c:v>
                </c:pt>
                <c:pt idx="744">
                  <c:v>22.91368799999999</c:v>
                </c:pt>
                <c:pt idx="745">
                  <c:v>22.946791999999991</c:v>
                </c:pt>
                <c:pt idx="746">
                  <c:v>22.972931999999993</c:v>
                </c:pt>
                <c:pt idx="747">
                  <c:v>23.000767999999994</c:v>
                </c:pt>
                <c:pt idx="748">
                  <c:v>23.033903999999993</c:v>
                </c:pt>
                <c:pt idx="749">
                  <c:v>23.060119999999994</c:v>
                </c:pt>
                <c:pt idx="750">
                  <c:v>23.087879999999995</c:v>
                </c:pt>
                <c:pt idx="751">
                  <c:v>23.121163999999993</c:v>
                </c:pt>
                <c:pt idx="752">
                  <c:v>23.147327999999995</c:v>
                </c:pt>
                <c:pt idx="753">
                  <c:v>23.175155999999994</c:v>
                </c:pt>
                <c:pt idx="754">
                  <c:v>23.208367999999993</c:v>
                </c:pt>
                <c:pt idx="755">
                  <c:v>23.234607999999994</c:v>
                </c:pt>
                <c:pt idx="756">
                  <c:v>23.262435999999994</c:v>
                </c:pt>
                <c:pt idx="757">
                  <c:v>23.295615999999995</c:v>
                </c:pt>
                <c:pt idx="758">
                  <c:v>23.321747999999996</c:v>
                </c:pt>
                <c:pt idx="759">
                  <c:v>23.349727999999995</c:v>
                </c:pt>
                <c:pt idx="760">
                  <c:v>23.382951999999996</c:v>
                </c:pt>
                <c:pt idx="761">
                  <c:v>23.409107999999996</c:v>
                </c:pt>
                <c:pt idx="762">
                  <c:v>23.436867999999997</c:v>
                </c:pt>
                <c:pt idx="763">
                  <c:v>23.470071999999998</c:v>
                </c:pt>
                <c:pt idx="764">
                  <c:v>23.501815999999998</c:v>
                </c:pt>
                <c:pt idx="765">
                  <c:v>23.532439999999998</c:v>
                </c:pt>
                <c:pt idx="766">
                  <c:v>23.562011999999999</c:v>
                </c:pt>
                <c:pt idx="767">
                  <c:v>23.58906</c:v>
                </c:pt>
                <c:pt idx="768">
                  <c:v>23.619764</c:v>
                </c:pt>
                <c:pt idx="769">
                  <c:v>23.649452</c:v>
                </c:pt>
                <c:pt idx="770">
                  <c:v>23.676628000000001</c:v>
                </c:pt>
                <c:pt idx="771">
                  <c:v>23.707048</c:v>
                </c:pt>
                <c:pt idx="772">
                  <c:v>23.736664000000001</c:v>
                </c:pt>
                <c:pt idx="773">
                  <c:v>23.763652</c:v>
                </c:pt>
                <c:pt idx="774">
                  <c:v>23.794267999999999</c:v>
                </c:pt>
                <c:pt idx="775">
                  <c:v>23.823927999999999</c:v>
                </c:pt>
                <c:pt idx="776">
                  <c:v>23.850951999999999</c:v>
                </c:pt>
                <c:pt idx="777">
                  <c:v>23.881656</c:v>
                </c:pt>
                <c:pt idx="778">
                  <c:v>23.911187999999999</c:v>
                </c:pt>
                <c:pt idx="779">
                  <c:v>23.938195999999998</c:v>
                </c:pt>
                <c:pt idx="780">
                  <c:v>23.968739999999997</c:v>
                </c:pt>
                <c:pt idx="781">
                  <c:v>23.998423999999996</c:v>
                </c:pt>
                <c:pt idx="782">
                  <c:v>24.025427999999998</c:v>
                </c:pt>
                <c:pt idx="783">
                  <c:v>24.056007999999999</c:v>
                </c:pt>
                <c:pt idx="784">
                  <c:v>24.0855</c:v>
                </c:pt>
                <c:pt idx="785">
                  <c:v>24.11252</c:v>
                </c:pt>
                <c:pt idx="786">
                  <c:v>24.143080000000001</c:v>
                </c:pt>
                <c:pt idx="787">
                  <c:v>24.177440000000001</c:v>
                </c:pt>
                <c:pt idx="788">
                  <c:v>24.205244</c:v>
                </c:pt>
                <c:pt idx="789">
                  <c:v>24.238400000000002</c:v>
                </c:pt>
                <c:pt idx="790">
                  <c:v>24.264592000000004</c:v>
                </c:pt>
                <c:pt idx="791">
                  <c:v>24.292336000000002</c:v>
                </c:pt>
                <c:pt idx="792">
                  <c:v>24.325676000000001</c:v>
                </c:pt>
                <c:pt idx="793">
                  <c:v>24.351848</c:v>
                </c:pt>
                <c:pt idx="794">
                  <c:v>24.379664000000002</c:v>
                </c:pt>
                <c:pt idx="795">
                  <c:v>24.412636000000003</c:v>
                </c:pt>
                <c:pt idx="796">
                  <c:v>24.438844000000003</c:v>
                </c:pt>
                <c:pt idx="797">
                  <c:v>24.466528000000004</c:v>
                </c:pt>
                <c:pt idx="798">
                  <c:v>24.499544000000004</c:v>
                </c:pt>
                <c:pt idx="799">
                  <c:v>24.525660000000002</c:v>
                </c:pt>
                <c:pt idx="800">
                  <c:v>24.553452000000004</c:v>
                </c:pt>
                <c:pt idx="801">
                  <c:v>24.586556000000005</c:v>
                </c:pt>
                <c:pt idx="802">
                  <c:v>24.612736000000005</c:v>
                </c:pt>
                <c:pt idx="803">
                  <c:v>24.640532000000004</c:v>
                </c:pt>
                <c:pt idx="804">
                  <c:v>24.673604000000005</c:v>
                </c:pt>
                <c:pt idx="805">
                  <c:v>24.699732000000004</c:v>
                </c:pt>
                <c:pt idx="806">
                  <c:v>24.727484000000004</c:v>
                </c:pt>
                <c:pt idx="807">
                  <c:v>24.760396000000004</c:v>
                </c:pt>
                <c:pt idx="808">
                  <c:v>24.786464000000002</c:v>
                </c:pt>
                <c:pt idx="809">
                  <c:v>24.822560000000003</c:v>
                </c:pt>
                <c:pt idx="810">
                  <c:v>24.852164000000002</c:v>
                </c:pt>
                <c:pt idx="811">
                  <c:v>24.879200000000001</c:v>
                </c:pt>
                <c:pt idx="812">
                  <c:v>24.909535999999999</c:v>
                </c:pt>
                <c:pt idx="813">
                  <c:v>24.938995999999999</c:v>
                </c:pt>
                <c:pt idx="814">
                  <c:v>24.966000000000001</c:v>
                </c:pt>
                <c:pt idx="815">
                  <c:v>24.996492</c:v>
                </c:pt>
                <c:pt idx="816">
                  <c:v>25.026012000000001</c:v>
                </c:pt>
                <c:pt idx="817">
                  <c:v>25.053008000000002</c:v>
                </c:pt>
                <c:pt idx="818">
                  <c:v>25.083460000000002</c:v>
                </c:pt>
                <c:pt idx="819">
                  <c:v>25.113032000000004</c:v>
                </c:pt>
                <c:pt idx="820">
                  <c:v>25.140088000000006</c:v>
                </c:pt>
                <c:pt idx="821">
                  <c:v>25.170564000000006</c:v>
                </c:pt>
                <c:pt idx="822">
                  <c:v>25.200180000000007</c:v>
                </c:pt>
                <c:pt idx="823">
                  <c:v>25.227236000000008</c:v>
                </c:pt>
                <c:pt idx="824">
                  <c:v>25.257792000000009</c:v>
                </c:pt>
                <c:pt idx="825">
                  <c:v>25.287352000000009</c:v>
                </c:pt>
                <c:pt idx="826">
                  <c:v>25.314316000000009</c:v>
                </c:pt>
                <c:pt idx="827">
                  <c:v>25.344712000000008</c:v>
                </c:pt>
                <c:pt idx="828">
                  <c:v>25.37423200000001</c:v>
                </c:pt>
                <c:pt idx="829">
                  <c:v>25.401168000000009</c:v>
                </c:pt>
                <c:pt idx="830">
                  <c:v>25.431564000000009</c:v>
                </c:pt>
                <c:pt idx="831">
                  <c:v>25.461048000000009</c:v>
                </c:pt>
                <c:pt idx="832">
                  <c:v>25.493708000000009</c:v>
                </c:pt>
                <c:pt idx="833">
                  <c:v>25.526840000000007</c:v>
                </c:pt>
                <c:pt idx="834">
                  <c:v>25.552900000000008</c:v>
                </c:pt>
                <c:pt idx="835">
                  <c:v>25.58069200000001</c:v>
                </c:pt>
                <c:pt idx="836">
                  <c:v>25.613772000000012</c:v>
                </c:pt>
                <c:pt idx="837">
                  <c:v>25.639852000000012</c:v>
                </c:pt>
                <c:pt idx="838">
                  <c:v>25.66754400000001</c:v>
                </c:pt>
                <c:pt idx="839">
                  <c:v>25.70056000000001</c:v>
                </c:pt>
                <c:pt idx="840">
                  <c:v>25.726648000000012</c:v>
                </c:pt>
                <c:pt idx="841">
                  <c:v>25.75442000000001</c:v>
                </c:pt>
                <c:pt idx="842">
                  <c:v>25.787320000000012</c:v>
                </c:pt>
                <c:pt idx="843">
                  <c:v>25.813404000000013</c:v>
                </c:pt>
                <c:pt idx="844">
                  <c:v>25.841136000000013</c:v>
                </c:pt>
                <c:pt idx="845">
                  <c:v>25.874112000000014</c:v>
                </c:pt>
                <c:pt idx="846">
                  <c:v>25.900260000000014</c:v>
                </c:pt>
                <c:pt idx="847">
                  <c:v>25.928044000000014</c:v>
                </c:pt>
                <c:pt idx="848">
                  <c:v>25.960936000000014</c:v>
                </c:pt>
                <c:pt idx="849">
                  <c:v>25.986916000000015</c:v>
                </c:pt>
                <c:pt idx="850">
                  <c:v>26.014644000000015</c:v>
                </c:pt>
                <c:pt idx="851">
                  <c:v>26.047600000000013</c:v>
                </c:pt>
                <c:pt idx="852">
                  <c:v>26.073772000000012</c:v>
                </c:pt>
                <c:pt idx="853">
                  <c:v>26.101540000000011</c:v>
                </c:pt>
                <c:pt idx="854">
                  <c:v>26.134592000000012</c:v>
                </c:pt>
                <c:pt idx="855">
                  <c:v>26.166296000000013</c:v>
                </c:pt>
                <c:pt idx="856">
                  <c:v>26.196888000000012</c:v>
                </c:pt>
                <c:pt idx="857">
                  <c:v>26.226420000000012</c:v>
                </c:pt>
                <c:pt idx="858">
                  <c:v>26.253412000000012</c:v>
                </c:pt>
                <c:pt idx="859">
                  <c:v>26.283988000000011</c:v>
                </c:pt>
                <c:pt idx="860">
                  <c:v>26.313608000000013</c:v>
                </c:pt>
                <c:pt idx="861">
                  <c:v>26.340620000000012</c:v>
                </c:pt>
                <c:pt idx="862">
                  <c:v>26.371064000000011</c:v>
                </c:pt>
                <c:pt idx="863">
                  <c:v>26.40072000000001</c:v>
                </c:pt>
                <c:pt idx="864">
                  <c:v>26.427724000000012</c:v>
                </c:pt>
                <c:pt idx="865">
                  <c:v>26.458236000000014</c:v>
                </c:pt>
                <c:pt idx="866">
                  <c:v>26.487680000000015</c:v>
                </c:pt>
                <c:pt idx="867">
                  <c:v>26.514712000000014</c:v>
                </c:pt>
                <c:pt idx="868">
                  <c:v>26.545160000000013</c:v>
                </c:pt>
                <c:pt idx="869">
                  <c:v>26.574756000000015</c:v>
                </c:pt>
                <c:pt idx="870">
                  <c:v>26.601816000000014</c:v>
                </c:pt>
                <c:pt idx="871">
                  <c:v>26.632284000000013</c:v>
                </c:pt>
                <c:pt idx="872">
                  <c:v>26.661792000000013</c:v>
                </c:pt>
                <c:pt idx="873">
                  <c:v>26.688808000000012</c:v>
                </c:pt>
                <c:pt idx="874">
                  <c:v>26.719212000000013</c:v>
                </c:pt>
                <c:pt idx="875">
                  <c:v>26.748728000000014</c:v>
                </c:pt>
                <c:pt idx="876">
                  <c:v>26.775716000000013</c:v>
                </c:pt>
                <c:pt idx="877">
                  <c:v>26.814340000000012</c:v>
                </c:pt>
                <c:pt idx="878">
                  <c:v>26.840572000000012</c:v>
                </c:pt>
                <c:pt idx="879">
                  <c:v>26.868380000000013</c:v>
                </c:pt>
                <c:pt idx="880">
                  <c:v>26.901512000000011</c:v>
                </c:pt>
                <c:pt idx="881">
                  <c:v>26.927752000000012</c:v>
                </c:pt>
                <c:pt idx="882">
                  <c:v>26.955588000000013</c:v>
                </c:pt>
                <c:pt idx="883">
                  <c:v>26.988608000000013</c:v>
                </c:pt>
                <c:pt idx="884">
                  <c:v>27.014772000000015</c:v>
                </c:pt>
                <c:pt idx="885">
                  <c:v>27.042544000000014</c:v>
                </c:pt>
                <c:pt idx="886">
                  <c:v>27.075640000000014</c:v>
                </c:pt>
                <c:pt idx="887">
                  <c:v>27.101788000000013</c:v>
                </c:pt>
                <c:pt idx="888">
                  <c:v>27.129624000000014</c:v>
                </c:pt>
                <c:pt idx="889">
                  <c:v>27.162680000000012</c:v>
                </c:pt>
                <c:pt idx="890">
                  <c:v>27.188808000000012</c:v>
                </c:pt>
                <c:pt idx="891">
                  <c:v>27.216568000000013</c:v>
                </c:pt>
                <c:pt idx="892">
                  <c:v>27.249780000000012</c:v>
                </c:pt>
                <c:pt idx="893">
                  <c:v>27.275904000000011</c:v>
                </c:pt>
                <c:pt idx="894">
                  <c:v>27.303740000000012</c:v>
                </c:pt>
                <c:pt idx="895">
                  <c:v>27.336928000000011</c:v>
                </c:pt>
                <c:pt idx="896">
                  <c:v>27.36312800000001</c:v>
                </c:pt>
                <c:pt idx="897">
                  <c:v>27.390944000000012</c:v>
                </c:pt>
                <c:pt idx="898">
                  <c:v>27.424004000000011</c:v>
                </c:pt>
                <c:pt idx="899">
                  <c:v>27.450092000000012</c:v>
                </c:pt>
                <c:pt idx="900">
                  <c:v>27.501548000000014</c:v>
                </c:pt>
                <c:pt idx="901">
                  <c:v>27.528600000000015</c:v>
                </c:pt>
                <c:pt idx="902">
                  <c:v>27.559120000000014</c:v>
                </c:pt>
                <c:pt idx="903">
                  <c:v>27.588592000000013</c:v>
                </c:pt>
                <c:pt idx="904">
                  <c:v>27.615516000000014</c:v>
                </c:pt>
                <c:pt idx="905">
                  <c:v>27.645972000000015</c:v>
                </c:pt>
                <c:pt idx="906">
                  <c:v>27.675348000000014</c:v>
                </c:pt>
                <c:pt idx="907">
                  <c:v>27.702180000000013</c:v>
                </c:pt>
                <c:pt idx="908">
                  <c:v>27.732500000000012</c:v>
                </c:pt>
                <c:pt idx="909">
                  <c:v>27.763564000000013</c:v>
                </c:pt>
                <c:pt idx="910">
                  <c:v>27.794376000000014</c:v>
                </c:pt>
                <c:pt idx="911">
                  <c:v>27.827772000000014</c:v>
                </c:pt>
                <c:pt idx="912">
                  <c:v>27.858540000000012</c:v>
                </c:pt>
                <c:pt idx="913">
                  <c:v>27.883608000000013</c:v>
                </c:pt>
                <c:pt idx="914">
                  <c:v>27.909652000000012</c:v>
                </c:pt>
                <c:pt idx="915">
                  <c:v>27.936076000000011</c:v>
                </c:pt>
                <c:pt idx="916">
                  <c:v>27.962448000000009</c:v>
                </c:pt>
                <c:pt idx="917">
                  <c:v>27.992908000000011</c:v>
                </c:pt>
                <c:pt idx="918">
                  <c:v>28.022572000000011</c:v>
                </c:pt>
                <c:pt idx="919">
                  <c:v>28.04958400000001</c:v>
                </c:pt>
                <c:pt idx="920">
                  <c:v>28.080044000000012</c:v>
                </c:pt>
                <c:pt idx="921">
                  <c:v>28.109424000000011</c:v>
                </c:pt>
                <c:pt idx="922">
                  <c:v>28.142060000000011</c:v>
                </c:pt>
                <c:pt idx="923">
                  <c:v>28.17550000000001</c:v>
                </c:pt>
                <c:pt idx="924">
                  <c:v>28.20170000000001</c:v>
                </c:pt>
                <c:pt idx="925">
                  <c:v>28.22966000000001</c:v>
                </c:pt>
                <c:pt idx="926">
                  <c:v>28.262784000000011</c:v>
                </c:pt>
                <c:pt idx="927">
                  <c:v>28.288992000000011</c:v>
                </c:pt>
                <c:pt idx="928">
                  <c:v>28.316808000000012</c:v>
                </c:pt>
                <c:pt idx="929">
                  <c:v>28.350064000000014</c:v>
                </c:pt>
                <c:pt idx="930">
                  <c:v>28.376292000000014</c:v>
                </c:pt>
                <c:pt idx="931">
                  <c:v>28.404204000000014</c:v>
                </c:pt>
                <c:pt idx="932">
                  <c:v>28.437496000000014</c:v>
                </c:pt>
                <c:pt idx="933">
                  <c:v>28.463688000000015</c:v>
                </c:pt>
                <c:pt idx="934">
                  <c:v>28.491512000000014</c:v>
                </c:pt>
                <c:pt idx="935">
                  <c:v>28.524940000000015</c:v>
                </c:pt>
                <c:pt idx="936">
                  <c:v>28.551212000000014</c:v>
                </c:pt>
                <c:pt idx="937">
                  <c:v>28.579176000000015</c:v>
                </c:pt>
                <c:pt idx="938">
                  <c:v>28.612488000000013</c:v>
                </c:pt>
                <c:pt idx="939">
                  <c:v>28.638640000000013</c:v>
                </c:pt>
                <c:pt idx="940">
                  <c:v>28.666524000000013</c:v>
                </c:pt>
                <c:pt idx="941">
                  <c:v>28.699864000000012</c:v>
                </c:pt>
                <c:pt idx="942">
                  <c:v>28.726068000000012</c:v>
                </c:pt>
                <c:pt idx="943">
                  <c:v>28.753948000000012</c:v>
                </c:pt>
                <c:pt idx="944">
                  <c:v>28.787240000000011</c:v>
                </c:pt>
                <c:pt idx="945">
                  <c:v>28.81905200000001</c:v>
                </c:pt>
                <c:pt idx="946">
                  <c:v>28.849660000000011</c:v>
                </c:pt>
                <c:pt idx="947">
                  <c:v>28.87929200000001</c:v>
                </c:pt>
                <c:pt idx="948">
                  <c:v>28.906356000000009</c:v>
                </c:pt>
                <c:pt idx="949">
                  <c:v>29.02368400000001</c:v>
                </c:pt>
                <c:pt idx="950">
                  <c:v>29.06529200000001</c:v>
                </c:pt>
                <c:pt idx="951">
                  <c:v>29.09597200000001</c:v>
                </c:pt>
                <c:pt idx="952">
                  <c:v>29.12555200000001</c:v>
                </c:pt>
                <c:pt idx="953">
                  <c:v>29.152580000000011</c:v>
                </c:pt>
                <c:pt idx="954">
                  <c:v>29.183120000000009</c:v>
                </c:pt>
                <c:pt idx="955">
                  <c:v>29.21268400000001</c:v>
                </c:pt>
                <c:pt idx="956">
                  <c:v>29.239688000000012</c:v>
                </c:pt>
                <c:pt idx="957">
                  <c:v>29.270212000000011</c:v>
                </c:pt>
                <c:pt idx="958">
                  <c:v>29.299832000000013</c:v>
                </c:pt>
                <c:pt idx="959">
                  <c:v>29.326860000000014</c:v>
                </c:pt>
                <c:pt idx="960">
                  <c:v>29.357504000000013</c:v>
                </c:pt>
                <c:pt idx="961">
                  <c:v>29.387280000000011</c:v>
                </c:pt>
                <c:pt idx="962">
                  <c:v>29.414328000000012</c:v>
                </c:pt>
                <c:pt idx="963">
                  <c:v>29.444976000000011</c:v>
                </c:pt>
                <c:pt idx="964">
                  <c:v>29.474616000000012</c:v>
                </c:pt>
                <c:pt idx="965">
                  <c:v>29.50164800000001</c:v>
                </c:pt>
                <c:pt idx="966">
                  <c:v>29.532088000000009</c:v>
                </c:pt>
                <c:pt idx="967">
                  <c:v>29.566400000000009</c:v>
                </c:pt>
                <c:pt idx="968">
                  <c:v>29.594200000000008</c:v>
                </c:pt>
                <c:pt idx="969">
                  <c:v>29.627360000000007</c:v>
                </c:pt>
                <c:pt idx="970">
                  <c:v>29.653584000000006</c:v>
                </c:pt>
                <c:pt idx="971">
                  <c:v>29.681412000000005</c:v>
                </c:pt>
                <c:pt idx="972">
                  <c:v>29.714676000000004</c:v>
                </c:pt>
                <c:pt idx="973">
                  <c:v>29.740836000000005</c:v>
                </c:pt>
                <c:pt idx="974">
                  <c:v>29.768628000000007</c:v>
                </c:pt>
                <c:pt idx="975">
                  <c:v>29.801764000000006</c:v>
                </c:pt>
                <c:pt idx="976">
                  <c:v>29.827960000000004</c:v>
                </c:pt>
                <c:pt idx="977">
                  <c:v>29.855732000000003</c:v>
                </c:pt>
                <c:pt idx="978">
                  <c:v>29.888736000000002</c:v>
                </c:pt>
                <c:pt idx="979">
                  <c:v>29.914932</c:v>
                </c:pt>
                <c:pt idx="980">
                  <c:v>29.942712</c:v>
                </c:pt>
                <c:pt idx="981">
                  <c:v>29.975767999999999</c:v>
                </c:pt>
                <c:pt idx="982">
                  <c:v>30.001887999999997</c:v>
                </c:pt>
                <c:pt idx="983">
                  <c:v>30.029767999999997</c:v>
                </c:pt>
                <c:pt idx="984">
                  <c:v>30.062775999999996</c:v>
                </c:pt>
                <c:pt idx="985">
                  <c:v>30.088955999999996</c:v>
                </c:pt>
                <c:pt idx="986">
                  <c:v>30.116783999999996</c:v>
                </c:pt>
                <c:pt idx="987">
                  <c:v>30.149903999999996</c:v>
                </c:pt>
                <c:pt idx="988">
                  <c:v>30.176171999999998</c:v>
                </c:pt>
                <c:pt idx="989">
                  <c:v>30.212019999999999</c:v>
                </c:pt>
                <c:pt idx="990">
                  <c:v>30.241807999999999</c:v>
                </c:pt>
                <c:pt idx="991">
                  <c:v>30.269095999999998</c:v>
                </c:pt>
                <c:pt idx="992">
                  <c:v>30.299819999999997</c:v>
                </c:pt>
                <c:pt idx="993">
                  <c:v>30.329691999999998</c:v>
                </c:pt>
                <c:pt idx="994">
                  <c:v>30.357071999999999</c:v>
                </c:pt>
                <c:pt idx="995">
                  <c:v>30.387875999999999</c:v>
                </c:pt>
                <c:pt idx="996">
                  <c:v>30.417444</c:v>
                </c:pt>
                <c:pt idx="997">
                  <c:v>30.444703999999998</c:v>
                </c:pt>
                <c:pt idx="998">
                  <c:v>30.475423999999997</c:v>
                </c:pt>
                <c:pt idx="999">
                  <c:v>30.505159999999997</c:v>
                </c:pt>
                <c:pt idx="1000">
                  <c:v>30.532363999999998</c:v>
                </c:pt>
                <c:pt idx="1001">
                  <c:v>30.563147999999998</c:v>
                </c:pt>
                <c:pt idx="1002">
                  <c:v>30.592915999999999</c:v>
                </c:pt>
                <c:pt idx="1003">
                  <c:v>30.620151999999997</c:v>
                </c:pt>
                <c:pt idx="1004">
                  <c:v>30.650843999999996</c:v>
                </c:pt>
                <c:pt idx="1005">
                  <c:v>30.680679999999995</c:v>
                </c:pt>
                <c:pt idx="1006">
                  <c:v>30.707779999999996</c:v>
                </c:pt>
                <c:pt idx="1007">
                  <c:v>30.738315999999998</c:v>
                </c:pt>
                <c:pt idx="1008">
                  <c:v>30.772739999999999</c:v>
                </c:pt>
                <c:pt idx="1009">
                  <c:v>30.800699999999999</c:v>
                </c:pt>
                <c:pt idx="1010">
                  <c:v>30.833876</c:v>
                </c:pt>
                <c:pt idx="1011">
                  <c:v>30.860164000000001</c:v>
                </c:pt>
                <c:pt idx="1012">
                  <c:v>30.888124000000001</c:v>
                </c:pt>
                <c:pt idx="1013">
                  <c:v>30.921164000000001</c:v>
                </c:pt>
                <c:pt idx="1014">
                  <c:v>30.947472000000001</c:v>
                </c:pt>
                <c:pt idx="1015">
                  <c:v>30.975416000000003</c:v>
                </c:pt>
                <c:pt idx="1016">
                  <c:v>31.008580000000002</c:v>
                </c:pt>
                <c:pt idx="1017">
                  <c:v>31.034796000000004</c:v>
                </c:pt>
                <c:pt idx="1018">
                  <c:v>31.062708000000004</c:v>
                </c:pt>
                <c:pt idx="1019">
                  <c:v>31.095864000000006</c:v>
                </c:pt>
                <c:pt idx="1020">
                  <c:v>31.122080000000008</c:v>
                </c:pt>
                <c:pt idx="1021">
                  <c:v>31.150008000000007</c:v>
                </c:pt>
                <c:pt idx="1022">
                  <c:v>31.183112000000008</c:v>
                </c:pt>
                <c:pt idx="1023">
                  <c:v>31.209312000000008</c:v>
                </c:pt>
                <c:pt idx="1024">
                  <c:v>31.237252000000009</c:v>
                </c:pt>
                <c:pt idx="1025">
                  <c:v>31.270320000000009</c:v>
                </c:pt>
                <c:pt idx="1026">
                  <c:v>31.296624000000008</c:v>
                </c:pt>
                <c:pt idx="1027">
                  <c:v>31.324588000000009</c:v>
                </c:pt>
                <c:pt idx="1028">
                  <c:v>31.362420000000011</c:v>
                </c:pt>
                <c:pt idx="1029">
                  <c:v>31.389580000000009</c:v>
                </c:pt>
                <c:pt idx="1030">
                  <c:v>31.420072000000008</c:v>
                </c:pt>
                <c:pt idx="1031">
                  <c:v>31.449776000000007</c:v>
                </c:pt>
                <c:pt idx="1032">
                  <c:v>31.476792000000007</c:v>
                </c:pt>
                <c:pt idx="1033">
                  <c:v>31.507440000000006</c:v>
                </c:pt>
                <c:pt idx="1034">
                  <c:v>31.537108000000007</c:v>
                </c:pt>
                <c:pt idx="1035">
                  <c:v>31.564232000000008</c:v>
                </c:pt>
                <c:pt idx="1036">
                  <c:v>31.594832000000007</c:v>
                </c:pt>
                <c:pt idx="1037">
                  <c:v>31.624328000000009</c:v>
                </c:pt>
                <c:pt idx="1038">
                  <c:v>31.65132400000001</c:v>
                </c:pt>
                <c:pt idx="1039">
                  <c:v>31.681884000000011</c:v>
                </c:pt>
                <c:pt idx="1040">
                  <c:v>31.711548000000011</c:v>
                </c:pt>
                <c:pt idx="1041">
                  <c:v>31.73868400000001</c:v>
                </c:pt>
                <c:pt idx="1042">
                  <c:v>31.76918800000001</c:v>
                </c:pt>
                <c:pt idx="1043">
                  <c:v>31.798856000000011</c:v>
                </c:pt>
                <c:pt idx="1044">
                  <c:v>31.825996000000011</c:v>
                </c:pt>
                <c:pt idx="1045">
                  <c:v>31.856612000000009</c:v>
                </c:pt>
                <c:pt idx="1046">
                  <c:v>31.88620400000001</c:v>
                </c:pt>
                <c:pt idx="1047">
                  <c:v>31.91330000000001</c:v>
                </c:pt>
                <c:pt idx="1048">
                  <c:v>31.951696000000009</c:v>
                </c:pt>
                <c:pt idx="1049">
                  <c:v>31.977716000000008</c:v>
                </c:pt>
                <c:pt idx="1050">
                  <c:v>32.005460000000006</c:v>
                </c:pt>
                <c:pt idx="1051">
                  <c:v>32.038512000000004</c:v>
                </c:pt>
                <c:pt idx="1052">
                  <c:v>32.064528000000003</c:v>
                </c:pt>
                <c:pt idx="1053">
                  <c:v>32.092212000000004</c:v>
                </c:pt>
                <c:pt idx="1054">
                  <c:v>32.125100000000003</c:v>
                </c:pt>
                <c:pt idx="1055">
                  <c:v>32.151104000000004</c:v>
                </c:pt>
                <c:pt idx="1056">
                  <c:v>32.178800000000003</c:v>
                </c:pt>
                <c:pt idx="1057">
                  <c:v>32.211716000000003</c:v>
                </c:pt>
                <c:pt idx="1058">
                  <c:v>32.237640000000006</c:v>
                </c:pt>
                <c:pt idx="1059">
                  <c:v>32.265368000000009</c:v>
                </c:pt>
                <c:pt idx="1060">
                  <c:v>32.29820800000001</c:v>
                </c:pt>
                <c:pt idx="1061">
                  <c:v>32.324096000000011</c:v>
                </c:pt>
                <c:pt idx="1062">
                  <c:v>32.35176400000001</c:v>
                </c:pt>
                <c:pt idx="1063">
                  <c:v>32.384636000000008</c:v>
                </c:pt>
                <c:pt idx="1064">
                  <c:v>32.410612000000008</c:v>
                </c:pt>
                <c:pt idx="1065">
                  <c:v>32.438308000000006</c:v>
                </c:pt>
                <c:pt idx="1066">
                  <c:v>32.471268000000009</c:v>
                </c:pt>
                <c:pt idx="1067">
                  <c:v>32.497292000000009</c:v>
                </c:pt>
                <c:pt idx="1068">
                  <c:v>32.52485200000001</c:v>
                </c:pt>
                <c:pt idx="1069">
                  <c:v>32.557696000000007</c:v>
                </c:pt>
                <c:pt idx="1070">
                  <c:v>32.605800000000009</c:v>
                </c:pt>
                <c:pt idx="1071">
                  <c:v>32.63498400000001</c:v>
                </c:pt>
                <c:pt idx="1072">
                  <c:v>32.661712000000009</c:v>
                </c:pt>
                <c:pt idx="1073">
                  <c:v>32.691884000000009</c:v>
                </c:pt>
                <c:pt idx="1074">
                  <c:v>32.72114400000001</c:v>
                </c:pt>
                <c:pt idx="1075">
                  <c:v>32.747840000000011</c:v>
                </c:pt>
                <c:pt idx="1076">
                  <c:v>32.778092000000008</c:v>
                </c:pt>
                <c:pt idx="1077">
                  <c:v>32.807252000000005</c:v>
                </c:pt>
                <c:pt idx="1078">
                  <c:v>32.833964000000009</c:v>
                </c:pt>
                <c:pt idx="1079">
                  <c:v>32.864212000000009</c:v>
                </c:pt>
                <c:pt idx="1080">
                  <c:v>32.893536000000012</c:v>
                </c:pt>
                <c:pt idx="1081">
                  <c:v>32.920148000000012</c:v>
                </c:pt>
                <c:pt idx="1082">
                  <c:v>32.950260000000014</c:v>
                </c:pt>
                <c:pt idx="1083">
                  <c:v>32.979368000000015</c:v>
                </c:pt>
                <c:pt idx="1084">
                  <c:v>33.005988000000016</c:v>
                </c:pt>
                <c:pt idx="1085">
                  <c:v>33.036076000000016</c:v>
                </c:pt>
                <c:pt idx="1086">
                  <c:v>33.065192000000017</c:v>
                </c:pt>
                <c:pt idx="1087">
                  <c:v>33.091664000000016</c:v>
                </c:pt>
                <c:pt idx="1088">
                  <c:v>33.121652000000019</c:v>
                </c:pt>
                <c:pt idx="1089">
                  <c:v>33.152024000000019</c:v>
                </c:pt>
                <c:pt idx="1090">
                  <c:v>33.182448000000015</c:v>
                </c:pt>
                <c:pt idx="1091">
                  <c:v>33.223804000000015</c:v>
                </c:pt>
                <c:pt idx="1092">
                  <c:v>33.250056000000015</c:v>
                </c:pt>
                <c:pt idx="1093">
                  <c:v>33.274824000000017</c:v>
                </c:pt>
                <c:pt idx="1094">
                  <c:v>33.30222000000002</c:v>
                </c:pt>
                <c:pt idx="1095">
                  <c:v>33.32736000000002</c:v>
                </c:pt>
                <c:pt idx="1096">
                  <c:v>33.35496000000002</c:v>
                </c:pt>
                <c:pt idx="1097">
                  <c:v>33.387968000000022</c:v>
                </c:pt>
                <c:pt idx="1098">
                  <c:v>33.414144000000022</c:v>
                </c:pt>
                <c:pt idx="1099">
                  <c:v>33.442064000000023</c:v>
                </c:pt>
                <c:pt idx="1100">
                  <c:v>33.47488000000002</c:v>
                </c:pt>
                <c:pt idx="1101">
                  <c:v>33.501048000000019</c:v>
                </c:pt>
                <c:pt idx="1102">
                  <c:v>33.528868000000017</c:v>
                </c:pt>
                <c:pt idx="1103">
                  <c:v>33.562328000000015</c:v>
                </c:pt>
                <c:pt idx="1104">
                  <c:v>33.588532000000015</c:v>
                </c:pt>
                <c:pt idx="1105">
                  <c:v>33.616324000000013</c:v>
                </c:pt>
                <c:pt idx="1106">
                  <c:v>33.649468000000013</c:v>
                </c:pt>
                <c:pt idx="1107">
                  <c:v>33.675656000000011</c:v>
                </c:pt>
                <c:pt idx="1108">
                  <c:v>33.703400000000009</c:v>
                </c:pt>
                <c:pt idx="1109">
                  <c:v>33.736484000000011</c:v>
                </c:pt>
                <c:pt idx="1110">
                  <c:v>33.762704000000014</c:v>
                </c:pt>
                <c:pt idx="1111">
                  <c:v>33.790416000000015</c:v>
                </c:pt>
                <c:pt idx="1112">
                  <c:v>33.823676000000013</c:v>
                </c:pt>
                <c:pt idx="1113">
                  <c:v>33.855392000000016</c:v>
                </c:pt>
                <c:pt idx="1114">
                  <c:v>33.885976000000014</c:v>
                </c:pt>
                <c:pt idx="1115">
                  <c:v>33.915584000000017</c:v>
                </c:pt>
                <c:pt idx="1116">
                  <c:v>33.942596000000016</c:v>
                </c:pt>
                <c:pt idx="1117">
                  <c:v>33.973100000000017</c:v>
                </c:pt>
                <c:pt idx="1118">
                  <c:v>34.002804000000019</c:v>
                </c:pt>
                <c:pt idx="1119">
                  <c:v>34.029896000000022</c:v>
                </c:pt>
                <c:pt idx="1120">
                  <c:v>34.060388000000025</c:v>
                </c:pt>
                <c:pt idx="1121">
                  <c:v>34.090044000000027</c:v>
                </c:pt>
                <c:pt idx="1122">
                  <c:v>34.116988000000028</c:v>
                </c:pt>
                <c:pt idx="1123">
                  <c:v>34.147464000000028</c:v>
                </c:pt>
                <c:pt idx="1124">
                  <c:v>34.177044000000031</c:v>
                </c:pt>
                <c:pt idx="1125">
                  <c:v>34.204064000000031</c:v>
                </c:pt>
                <c:pt idx="1126">
                  <c:v>34.234620000000028</c:v>
                </c:pt>
                <c:pt idx="1127">
                  <c:v>34.264200000000031</c:v>
                </c:pt>
                <c:pt idx="1128">
                  <c:v>34.291220000000031</c:v>
                </c:pt>
                <c:pt idx="1129">
                  <c:v>34.321804000000029</c:v>
                </c:pt>
                <c:pt idx="1130">
                  <c:v>34.351340000000029</c:v>
                </c:pt>
                <c:pt idx="1131">
                  <c:v>34.37836800000003</c:v>
                </c:pt>
                <c:pt idx="1132">
                  <c:v>34.408888000000033</c:v>
                </c:pt>
                <c:pt idx="1133">
                  <c:v>34.438472000000033</c:v>
                </c:pt>
                <c:pt idx="1134">
                  <c:v>34.465480000000035</c:v>
                </c:pt>
                <c:pt idx="1135">
                  <c:v>34.504328000000037</c:v>
                </c:pt>
                <c:pt idx="1136">
                  <c:v>34.53048000000004</c:v>
                </c:pt>
                <c:pt idx="1137">
                  <c:v>34.558348000000038</c:v>
                </c:pt>
                <c:pt idx="1138">
                  <c:v>34.591400000000036</c:v>
                </c:pt>
                <c:pt idx="1139">
                  <c:v>34.617604000000036</c:v>
                </c:pt>
                <c:pt idx="1140">
                  <c:v>34.645312000000033</c:v>
                </c:pt>
                <c:pt idx="1141">
                  <c:v>34.678520000000034</c:v>
                </c:pt>
                <c:pt idx="1142">
                  <c:v>34.704736000000032</c:v>
                </c:pt>
                <c:pt idx="1143">
                  <c:v>34.732436000000035</c:v>
                </c:pt>
                <c:pt idx="1144">
                  <c:v>34.765552000000035</c:v>
                </c:pt>
                <c:pt idx="1145">
                  <c:v>34.791752000000038</c:v>
                </c:pt>
                <c:pt idx="1146">
                  <c:v>34.819432000000035</c:v>
                </c:pt>
                <c:pt idx="1147">
                  <c:v>34.852772000000037</c:v>
                </c:pt>
                <c:pt idx="1148">
                  <c:v>34.878884000000035</c:v>
                </c:pt>
                <c:pt idx="1149">
                  <c:v>34.906672000000036</c:v>
                </c:pt>
                <c:pt idx="1150">
                  <c:v>34.939760000000035</c:v>
                </c:pt>
                <c:pt idx="1151">
                  <c:v>34.965928000000034</c:v>
                </c:pt>
                <c:pt idx="1152">
                  <c:v>34.993668000000035</c:v>
                </c:pt>
                <c:pt idx="1153">
                  <c:v>35.026956000000034</c:v>
                </c:pt>
                <c:pt idx="1154">
                  <c:v>35.053088000000031</c:v>
                </c:pt>
                <c:pt idx="1155">
                  <c:v>35.08106800000003</c:v>
                </c:pt>
                <c:pt idx="1156">
                  <c:v>35.118812000000034</c:v>
                </c:pt>
                <c:pt idx="1157">
                  <c:v>35.145796000000033</c:v>
                </c:pt>
                <c:pt idx="1158">
                  <c:v>35.17620000000003</c:v>
                </c:pt>
                <c:pt idx="1159">
                  <c:v>35.205704000000033</c:v>
                </c:pt>
                <c:pt idx="1160">
                  <c:v>35.232712000000035</c:v>
                </c:pt>
                <c:pt idx="1161">
                  <c:v>35.263024000000037</c:v>
                </c:pt>
                <c:pt idx="1162">
                  <c:v>35.292620000000035</c:v>
                </c:pt>
                <c:pt idx="1163">
                  <c:v>35.319600000000037</c:v>
                </c:pt>
                <c:pt idx="1164">
                  <c:v>35.349924000000037</c:v>
                </c:pt>
                <c:pt idx="1165">
                  <c:v>35.379392000000038</c:v>
                </c:pt>
                <c:pt idx="1166">
                  <c:v>35.406380000000041</c:v>
                </c:pt>
                <c:pt idx="1167">
                  <c:v>35.43682000000004</c:v>
                </c:pt>
                <c:pt idx="1168">
                  <c:v>35.466340000000038</c:v>
                </c:pt>
                <c:pt idx="1169">
                  <c:v>35.493412000000035</c:v>
                </c:pt>
                <c:pt idx="1170">
                  <c:v>35.523780000000038</c:v>
                </c:pt>
                <c:pt idx="1171">
                  <c:v>35.553272000000035</c:v>
                </c:pt>
                <c:pt idx="1172">
                  <c:v>35.580244000000036</c:v>
                </c:pt>
                <c:pt idx="1173">
                  <c:v>35.610684000000035</c:v>
                </c:pt>
                <c:pt idx="1174">
                  <c:v>35.640224000000032</c:v>
                </c:pt>
                <c:pt idx="1175">
                  <c:v>35.66725600000003</c:v>
                </c:pt>
                <c:pt idx="1176">
                  <c:v>35.697584000000028</c:v>
                </c:pt>
                <c:pt idx="1177">
                  <c:v>35.727096000000024</c:v>
                </c:pt>
                <c:pt idx="1178">
                  <c:v>35.759648000000027</c:v>
                </c:pt>
              </c:numCache>
            </c:numRef>
          </c:xVal>
          <c:yVal>
            <c:numRef>
              <c:f>'[Acceleration.xlsx]Meaningful Acceleration Data'!$F$2:$F$1180</c:f>
              <c:numCache>
                <c:formatCode>General</c:formatCode>
                <c:ptCount val="1179"/>
                <c:pt idx="0">
                  <c:v>9.49</c:v>
                </c:pt>
                <c:pt idx="1">
                  <c:v>10.83</c:v>
                </c:pt>
                <c:pt idx="2">
                  <c:v>10.36</c:v>
                </c:pt>
                <c:pt idx="3">
                  <c:v>104.11</c:v>
                </c:pt>
                <c:pt idx="4">
                  <c:v>118.78</c:v>
                </c:pt>
                <c:pt idx="5">
                  <c:v>120.5</c:v>
                </c:pt>
                <c:pt idx="6">
                  <c:v>120.78</c:v>
                </c:pt>
                <c:pt idx="7">
                  <c:v>122.94</c:v>
                </c:pt>
                <c:pt idx="8">
                  <c:v>122.31</c:v>
                </c:pt>
                <c:pt idx="9">
                  <c:v>121.25</c:v>
                </c:pt>
                <c:pt idx="10">
                  <c:v>121.52</c:v>
                </c:pt>
                <c:pt idx="11">
                  <c:v>120.15</c:v>
                </c:pt>
                <c:pt idx="12">
                  <c:v>120.27</c:v>
                </c:pt>
                <c:pt idx="13">
                  <c:v>120.82</c:v>
                </c:pt>
                <c:pt idx="14">
                  <c:v>119.48</c:v>
                </c:pt>
                <c:pt idx="15">
                  <c:v>120.5</c:v>
                </c:pt>
                <c:pt idx="16">
                  <c:v>118.27</c:v>
                </c:pt>
                <c:pt idx="17">
                  <c:v>117.8</c:v>
                </c:pt>
                <c:pt idx="18">
                  <c:v>117.21</c:v>
                </c:pt>
                <c:pt idx="19">
                  <c:v>120.43</c:v>
                </c:pt>
                <c:pt idx="20">
                  <c:v>117.72</c:v>
                </c:pt>
                <c:pt idx="21">
                  <c:v>117.05</c:v>
                </c:pt>
                <c:pt idx="22">
                  <c:v>117.29</c:v>
                </c:pt>
                <c:pt idx="23">
                  <c:v>116.46</c:v>
                </c:pt>
                <c:pt idx="24">
                  <c:v>117.05</c:v>
                </c:pt>
                <c:pt idx="25">
                  <c:v>115.29</c:v>
                </c:pt>
                <c:pt idx="26">
                  <c:v>114.78</c:v>
                </c:pt>
                <c:pt idx="27">
                  <c:v>114.42</c:v>
                </c:pt>
                <c:pt idx="28">
                  <c:v>116.39</c:v>
                </c:pt>
                <c:pt idx="29">
                  <c:v>115.01</c:v>
                </c:pt>
                <c:pt idx="30">
                  <c:v>114.54</c:v>
                </c:pt>
                <c:pt idx="31">
                  <c:v>113.4</c:v>
                </c:pt>
                <c:pt idx="32">
                  <c:v>113.25</c:v>
                </c:pt>
                <c:pt idx="33">
                  <c:v>112.27</c:v>
                </c:pt>
                <c:pt idx="34">
                  <c:v>112.78</c:v>
                </c:pt>
                <c:pt idx="35">
                  <c:v>111.91</c:v>
                </c:pt>
                <c:pt idx="36">
                  <c:v>109.83</c:v>
                </c:pt>
                <c:pt idx="37">
                  <c:v>110.23</c:v>
                </c:pt>
                <c:pt idx="38">
                  <c:v>110.7</c:v>
                </c:pt>
                <c:pt idx="39">
                  <c:v>108.81</c:v>
                </c:pt>
                <c:pt idx="40">
                  <c:v>107.56</c:v>
                </c:pt>
                <c:pt idx="41">
                  <c:v>106.54</c:v>
                </c:pt>
                <c:pt idx="42">
                  <c:v>106.23</c:v>
                </c:pt>
                <c:pt idx="43">
                  <c:v>104.46</c:v>
                </c:pt>
                <c:pt idx="44">
                  <c:v>103.64</c:v>
                </c:pt>
                <c:pt idx="45">
                  <c:v>103.05</c:v>
                </c:pt>
                <c:pt idx="46">
                  <c:v>103.44</c:v>
                </c:pt>
                <c:pt idx="47">
                  <c:v>100.89</c:v>
                </c:pt>
                <c:pt idx="48">
                  <c:v>101.2</c:v>
                </c:pt>
                <c:pt idx="49">
                  <c:v>100.54</c:v>
                </c:pt>
                <c:pt idx="50">
                  <c:v>100.34</c:v>
                </c:pt>
                <c:pt idx="51">
                  <c:v>99.13</c:v>
                </c:pt>
                <c:pt idx="52">
                  <c:v>99.01</c:v>
                </c:pt>
                <c:pt idx="53">
                  <c:v>98.42</c:v>
                </c:pt>
                <c:pt idx="54">
                  <c:v>92.46</c:v>
                </c:pt>
                <c:pt idx="55">
                  <c:v>80.73</c:v>
                </c:pt>
                <c:pt idx="56">
                  <c:v>63.63</c:v>
                </c:pt>
                <c:pt idx="57">
                  <c:v>44.37</c:v>
                </c:pt>
                <c:pt idx="58">
                  <c:v>27.89</c:v>
                </c:pt>
                <c:pt idx="59">
                  <c:v>15.06</c:v>
                </c:pt>
                <c:pt idx="60">
                  <c:v>5.81</c:v>
                </c:pt>
                <c:pt idx="61">
                  <c:v>0.35</c:v>
                </c:pt>
                <c:pt idx="62">
                  <c:v>-6.67</c:v>
                </c:pt>
                <c:pt idx="63">
                  <c:v>-9.34</c:v>
                </c:pt>
                <c:pt idx="64">
                  <c:v>-5.41</c:v>
                </c:pt>
                <c:pt idx="65">
                  <c:v>-8.75</c:v>
                </c:pt>
                <c:pt idx="66">
                  <c:v>-10.039999999999999</c:v>
                </c:pt>
                <c:pt idx="67">
                  <c:v>-10.199999999999999</c:v>
                </c:pt>
                <c:pt idx="68">
                  <c:v>-9.5299999999999994</c:v>
                </c:pt>
                <c:pt idx="69">
                  <c:v>-10.79</c:v>
                </c:pt>
                <c:pt idx="70">
                  <c:v>-10</c:v>
                </c:pt>
                <c:pt idx="71">
                  <c:v>-10.47</c:v>
                </c:pt>
                <c:pt idx="72">
                  <c:v>-10.83</c:v>
                </c:pt>
                <c:pt idx="73">
                  <c:v>-9.89</c:v>
                </c:pt>
                <c:pt idx="74">
                  <c:v>-9.85</c:v>
                </c:pt>
                <c:pt idx="75">
                  <c:v>-9.57</c:v>
                </c:pt>
                <c:pt idx="76">
                  <c:v>-9.9600000000000009</c:v>
                </c:pt>
                <c:pt idx="77">
                  <c:v>-9.18</c:v>
                </c:pt>
                <c:pt idx="78">
                  <c:v>-9.4499999999999993</c:v>
                </c:pt>
                <c:pt idx="79">
                  <c:v>-9.3000000000000007</c:v>
                </c:pt>
                <c:pt idx="80">
                  <c:v>-9.73</c:v>
                </c:pt>
                <c:pt idx="81">
                  <c:v>-9.18</c:v>
                </c:pt>
                <c:pt idx="82">
                  <c:v>-10.08</c:v>
                </c:pt>
                <c:pt idx="83">
                  <c:v>-9.2200000000000006</c:v>
                </c:pt>
                <c:pt idx="84">
                  <c:v>-9.26</c:v>
                </c:pt>
                <c:pt idx="85">
                  <c:v>-9.02</c:v>
                </c:pt>
                <c:pt idx="86">
                  <c:v>-9.85</c:v>
                </c:pt>
                <c:pt idx="87">
                  <c:v>-9.4499999999999993</c:v>
                </c:pt>
                <c:pt idx="88">
                  <c:v>-9.57</c:v>
                </c:pt>
                <c:pt idx="89">
                  <c:v>-8.98</c:v>
                </c:pt>
                <c:pt idx="90">
                  <c:v>-8.94</c:v>
                </c:pt>
                <c:pt idx="91">
                  <c:v>-8.94</c:v>
                </c:pt>
                <c:pt idx="92">
                  <c:v>-9.41</c:v>
                </c:pt>
                <c:pt idx="93">
                  <c:v>-8.8699999999999992</c:v>
                </c:pt>
                <c:pt idx="94">
                  <c:v>-9.3800000000000008</c:v>
                </c:pt>
                <c:pt idx="95">
                  <c:v>-9.02</c:v>
                </c:pt>
                <c:pt idx="96">
                  <c:v>-8.51</c:v>
                </c:pt>
                <c:pt idx="97">
                  <c:v>-8.67</c:v>
                </c:pt>
                <c:pt idx="98">
                  <c:v>-9.26</c:v>
                </c:pt>
                <c:pt idx="99">
                  <c:v>-8.51</c:v>
                </c:pt>
                <c:pt idx="100">
                  <c:v>-9.69</c:v>
                </c:pt>
                <c:pt idx="101">
                  <c:v>-9.2200000000000006</c:v>
                </c:pt>
                <c:pt idx="102">
                  <c:v>-9.57</c:v>
                </c:pt>
                <c:pt idx="103">
                  <c:v>-8.7100000000000009</c:v>
                </c:pt>
                <c:pt idx="104">
                  <c:v>-9.73</c:v>
                </c:pt>
                <c:pt idx="105">
                  <c:v>-9.26</c:v>
                </c:pt>
                <c:pt idx="106">
                  <c:v>-9.3800000000000008</c:v>
                </c:pt>
                <c:pt idx="107">
                  <c:v>-8.32</c:v>
                </c:pt>
                <c:pt idx="108">
                  <c:v>-8.59</c:v>
                </c:pt>
                <c:pt idx="109">
                  <c:v>-8.08</c:v>
                </c:pt>
                <c:pt idx="110">
                  <c:v>-9.3000000000000007</c:v>
                </c:pt>
                <c:pt idx="111">
                  <c:v>-8.4700000000000006</c:v>
                </c:pt>
                <c:pt idx="112">
                  <c:v>-8.6300000000000008</c:v>
                </c:pt>
                <c:pt idx="113">
                  <c:v>-9.26</c:v>
                </c:pt>
                <c:pt idx="114">
                  <c:v>-8.08</c:v>
                </c:pt>
                <c:pt idx="115">
                  <c:v>-8.16</c:v>
                </c:pt>
                <c:pt idx="116">
                  <c:v>-8.59</c:v>
                </c:pt>
                <c:pt idx="117">
                  <c:v>-8.75</c:v>
                </c:pt>
                <c:pt idx="118">
                  <c:v>-8.67</c:v>
                </c:pt>
                <c:pt idx="119">
                  <c:v>-8.4700000000000006</c:v>
                </c:pt>
                <c:pt idx="120">
                  <c:v>-7.73</c:v>
                </c:pt>
                <c:pt idx="121">
                  <c:v>-7.92</c:v>
                </c:pt>
                <c:pt idx="122">
                  <c:v>-8.67</c:v>
                </c:pt>
                <c:pt idx="123">
                  <c:v>-7.45</c:v>
                </c:pt>
                <c:pt idx="124">
                  <c:v>-7.92</c:v>
                </c:pt>
                <c:pt idx="125">
                  <c:v>-7.77</c:v>
                </c:pt>
                <c:pt idx="126">
                  <c:v>-8.32</c:v>
                </c:pt>
                <c:pt idx="127">
                  <c:v>-7.53</c:v>
                </c:pt>
                <c:pt idx="128">
                  <c:v>-7.96</c:v>
                </c:pt>
                <c:pt idx="129">
                  <c:v>-7.65</c:v>
                </c:pt>
                <c:pt idx="130">
                  <c:v>-7.85</c:v>
                </c:pt>
                <c:pt idx="131">
                  <c:v>-7.18</c:v>
                </c:pt>
                <c:pt idx="132">
                  <c:v>-7.37</c:v>
                </c:pt>
                <c:pt idx="133">
                  <c:v>-8.2799999999999994</c:v>
                </c:pt>
                <c:pt idx="134">
                  <c:v>-6.83</c:v>
                </c:pt>
                <c:pt idx="135">
                  <c:v>-7.65</c:v>
                </c:pt>
                <c:pt idx="136">
                  <c:v>-6.79</c:v>
                </c:pt>
                <c:pt idx="137">
                  <c:v>-7.49</c:v>
                </c:pt>
                <c:pt idx="138">
                  <c:v>-7.14</c:v>
                </c:pt>
                <c:pt idx="139">
                  <c:v>-7.06</c:v>
                </c:pt>
                <c:pt idx="140">
                  <c:v>-6.86</c:v>
                </c:pt>
                <c:pt idx="141">
                  <c:v>-6.59</c:v>
                </c:pt>
                <c:pt idx="142">
                  <c:v>-7.02</c:v>
                </c:pt>
                <c:pt idx="143">
                  <c:v>-7.45</c:v>
                </c:pt>
                <c:pt idx="144">
                  <c:v>-6.55</c:v>
                </c:pt>
                <c:pt idx="145">
                  <c:v>-6.35</c:v>
                </c:pt>
                <c:pt idx="146">
                  <c:v>-6.47</c:v>
                </c:pt>
                <c:pt idx="147">
                  <c:v>-6.94</c:v>
                </c:pt>
                <c:pt idx="148">
                  <c:v>-6.24</c:v>
                </c:pt>
                <c:pt idx="149">
                  <c:v>-6.08</c:v>
                </c:pt>
                <c:pt idx="150">
                  <c:v>-5.81</c:v>
                </c:pt>
                <c:pt idx="151">
                  <c:v>-5.81</c:v>
                </c:pt>
                <c:pt idx="152">
                  <c:v>-6.2</c:v>
                </c:pt>
                <c:pt idx="153">
                  <c:v>-5.92</c:v>
                </c:pt>
                <c:pt idx="154">
                  <c:v>-6.63</c:v>
                </c:pt>
                <c:pt idx="155">
                  <c:v>-6.55</c:v>
                </c:pt>
                <c:pt idx="156">
                  <c:v>-6</c:v>
                </c:pt>
                <c:pt idx="157">
                  <c:v>-6.16</c:v>
                </c:pt>
                <c:pt idx="158">
                  <c:v>-5.96</c:v>
                </c:pt>
                <c:pt idx="159">
                  <c:v>-6.16</c:v>
                </c:pt>
                <c:pt idx="160">
                  <c:v>-6.28</c:v>
                </c:pt>
                <c:pt idx="161">
                  <c:v>-5.26</c:v>
                </c:pt>
                <c:pt idx="162">
                  <c:v>-5.49</c:v>
                </c:pt>
                <c:pt idx="163">
                  <c:v>-6.71</c:v>
                </c:pt>
                <c:pt idx="164">
                  <c:v>-5.65</c:v>
                </c:pt>
                <c:pt idx="165">
                  <c:v>-5.49</c:v>
                </c:pt>
                <c:pt idx="166">
                  <c:v>-5.45</c:v>
                </c:pt>
                <c:pt idx="167">
                  <c:v>-6.04</c:v>
                </c:pt>
                <c:pt idx="168">
                  <c:v>-5.53</c:v>
                </c:pt>
                <c:pt idx="169">
                  <c:v>-5.49</c:v>
                </c:pt>
                <c:pt idx="170">
                  <c:v>-5.22</c:v>
                </c:pt>
                <c:pt idx="171">
                  <c:v>-5.65</c:v>
                </c:pt>
                <c:pt idx="172">
                  <c:v>-6.47</c:v>
                </c:pt>
                <c:pt idx="173">
                  <c:v>-5.3</c:v>
                </c:pt>
                <c:pt idx="174">
                  <c:v>-6.16</c:v>
                </c:pt>
                <c:pt idx="175">
                  <c:v>-4.9000000000000004</c:v>
                </c:pt>
                <c:pt idx="176">
                  <c:v>-5.3</c:v>
                </c:pt>
                <c:pt idx="177">
                  <c:v>-5.45</c:v>
                </c:pt>
                <c:pt idx="178">
                  <c:v>-5.0199999999999996</c:v>
                </c:pt>
                <c:pt idx="179">
                  <c:v>-5.53</c:v>
                </c:pt>
                <c:pt idx="180">
                  <c:v>-5.0599999999999996</c:v>
                </c:pt>
                <c:pt idx="181">
                  <c:v>-5.0199999999999996</c:v>
                </c:pt>
                <c:pt idx="182">
                  <c:v>-4.67</c:v>
                </c:pt>
                <c:pt idx="183">
                  <c:v>-4.2</c:v>
                </c:pt>
                <c:pt idx="184">
                  <c:v>-4.9000000000000004</c:v>
                </c:pt>
                <c:pt idx="185">
                  <c:v>-4.3499999999999996</c:v>
                </c:pt>
                <c:pt idx="186">
                  <c:v>-4.9000000000000004</c:v>
                </c:pt>
                <c:pt idx="187">
                  <c:v>-4.82</c:v>
                </c:pt>
                <c:pt idx="188">
                  <c:v>-5.26</c:v>
                </c:pt>
                <c:pt idx="189">
                  <c:v>-4.43</c:v>
                </c:pt>
                <c:pt idx="190">
                  <c:v>-4.9800000000000004</c:v>
                </c:pt>
                <c:pt idx="191">
                  <c:v>-5.22</c:v>
                </c:pt>
                <c:pt idx="192">
                  <c:v>-4.3899999999999997</c:v>
                </c:pt>
                <c:pt idx="193">
                  <c:v>-5.18</c:v>
                </c:pt>
                <c:pt idx="194">
                  <c:v>-4.79</c:v>
                </c:pt>
                <c:pt idx="195">
                  <c:v>-4.24</c:v>
                </c:pt>
                <c:pt idx="196">
                  <c:v>-3.61</c:v>
                </c:pt>
                <c:pt idx="197">
                  <c:v>-4.2</c:v>
                </c:pt>
                <c:pt idx="198">
                  <c:v>-4.08</c:v>
                </c:pt>
                <c:pt idx="199">
                  <c:v>-4.47</c:v>
                </c:pt>
                <c:pt idx="200">
                  <c:v>-3.61</c:v>
                </c:pt>
                <c:pt idx="201">
                  <c:v>-4.28</c:v>
                </c:pt>
                <c:pt idx="202">
                  <c:v>-4.04</c:v>
                </c:pt>
                <c:pt idx="203">
                  <c:v>-4.43</c:v>
                </c:pt>
                <c:pt idx="204">
                  <c:v>-3.92</c:v>
                </c:pt>
                <c:pt idx="205">
                  <c:v>-4.04</c:v>
                </c:pt>
                <c:pt idx="206">
                  <c:v>-4.3499999999999996</c:v>
                </c:pt>
                <c:pt idx="207">
                  <c:v>-4.28</c:v>
                </c:pt>
                <c:pt idx="208">
                  <c:v>-4.08</c:v>
                </c:pt>
                <c:pt idx="209">
                  <c:v>-3.69</c:v>
                </c:pt>
                <c:pt idx="210">
                  <c:v>-3.06</c:v>
                </c:pt>
                <c:pt idx="211">
                  <c:v>-3.65</c:v>
                </c:pt>
                <c:pt idx="212">
                  <c:v>-4</c:v>
                </c:pt>
                <c:pt idx="213">
                  <c:v>-4.04</c:v>
                </c:pt>
                <c:pt idx="214">
                  <c:v>-4.67</c:v>
                </c:pt>
                <c:pt idx="215">
                  <c:v>-3.92</c:v>
                </c:pt>
                <c:pt idx="216">
                  <c:v>-4.8600000000000003</c:v>
                </c:pt>
                <c:pt idx="217">
                  <c:v>-3.77</c:v>
                </c:pt>
                <c:pt idx="218">
                  <c:v>-3.73</c:v>
                </c:pt>
                <c:pt idx="219">
                  <c:v>-3.22</c:v>
                </c:pt>
                <c:pt idx="220">
                  <c:v>-3.92</c:v>
                </c:pt>
                <c:pt idx="221">
                  <c:v>-3.96</c:v>
                </c:pt>
                <c:pt idx="222">
                  <c:v>-3.92</c:v>
                </c:pt>
                <c:pt idx="223">
                  <c:v>-3.49</c:v>
                </c:pt>
                <c:pt idx="224">
                  <c:v>-3.18</c:v>
                </c:pt>
                <c:pt idx="225">
                  <c:v>-3.26</c:v>
                </c:pt>
                <c:pt idx="226">
                  <c:v>-3.49</c:v>
                </c:pt>
                <c:pt idx="227">
                  <c:v>-4.8600000000000003</c:v>
                </c:pt>
                <c:pt idx="228">
                  <c:v>-3.18</c:v>
                </c:pt>
                <c:pt idx="229">
                  <c:v>-3.73</c:v>
                </c:pt>
                <c:pt idx="230">
                  <c:v>-4.3899999999999997</c:v>
                </c:pt>
                <c:pt idx="231">
                  <c:v>-2.86</c:v>
                </c:pt>
                <c:pt idx="232">
                  <c:v>-3.33</c:v>
                </c:pt>
                <c:pt idx="233">
                  <c:v>-3.41</c:v>
                </c:pt>
                <c:pt idx="234">
                  <c:v>-3.22</c:v>
                </c:pt>
                <c:pt idx="235">
                  <c:v>-3.06</c:v>
                </c:pt>
                <c:pt idx="236">
                  <c:v>-3.3</c:v>
                </c:pt>
                <c:pt idx="237">
                  <c:v>-3.37</c:v>
                </c:pt>
                <c:pt idx="238">
                  <c:v>-3.45</c:v>
                </c:pt>
                <c:pt idx="239">
                  <c:v>-2.71</c:v>
                </c:pt>
                <c:pt idx="240">
                  <c:v>-3.57</c:v>
                </c:pt>
                <c:pt idx="241">
                  <c:v>-3.77</c:v>
                </c:pt>
                <c:pt idx="242">
                  <c:v>-2.94</c:v>
                </c:pt>
                <c:pt idx="243">
                  <c:v>-2.71</c:v>
                </c:pt>
                <c:pt idx="244">
                  <c:v>-2.79</c:v>
                </c:pt>
                <c:pt idx="245">
                  <c:v>-3.1</c:v>
                </c:pt>
                <c:pt idx="246">
                  <c:v>-2.86</c:v>
                </c:pt>
                <c:pt idx="247">
                  <c:v>-4.3499999999999996</c:v>
                </c:pt>
                <c:pt idx="248">
                  <c:v>-2.59</c:v>
                </c:pt>
                <c:pt idx="249">
                  <c:v>-3.22</c:v>
                </c:pt>
                <c:pt idx="250">
                  <c:v>-3.3</c:v>
                </c:pt>
                <c:pt idx="251">
                  <c:v>-3.06</c:v>
                </c:pt>
                <c:pt idx="252">
                  <c:v>-2.9</c:v>
                </c:pt>
                <c:pt idx="253">
                  <c:v>-2.75</c:v>
                </c:pt>
                <c:pt idx="254">
                  <c:v>-2.79</c:v>
                </c:pt>
                <c:pt idx="255">
                  <c:v>-2.86</c:v>
                </c:pt>
                <c:pt idx="256">
                  <c:v>-2.39</c:v>
                </c:pt>
                <c:pt idx="257">
                  <c:v>-2.5099999999999998</c:v>
                </c:pt>
                <c:pt idx="258">
                  <c:v>-3.02</c:v>
                </c:pt>
                <c:pt idx="259">
                  <c:v>-2.67</c:v>
                </c:pt>
                <c:pt idx="260">
                  <c:v>-3.06</c:v>
                </c:pt>
                <c:pt idx="261">
                  <c:v>-2.4700000000000002</c:v>
                </c:pt>
                <c:pt idx="262">
                  <c:v>-2.59</c:v>
                </c:pt>
                <c:pt idx="263">
                  <c:v>-2.5099999999999998</c:v>
                </c:pt>
                <c:pt idx="264">
                  <c:v>-3.06</c:v>
                </c:pt>
                <c:pt idx="265">
                  <c:v>-2.04</c:v>
                </c:pt>
                <c:pt idx="266">
                  <c:v>-2.63</c:v>
                </c:pt>
                <c:pt idx="267">
                  <c:v>-2.79</c:v>
                </c:pt>
                <c:pt idx="268">
                  <c:v>-2.2799999999999998</c:v>
                </c:pt>
                <c:pt idx="269">
                  <c:v>-2.08</c:v>
                </c:pt>
                <c:pt idx="270">
                  <c:v>-2.5499999999999998</c:v>
                </c:pt>
                <c:pt idx="271">
                  <c:v>-2.5099999999999998</c:v>
                </c:pt>
                <c:pt idx="272">
                  <c:v>-2.08</c:v>
                </c:pt>
                <c:pt idx="273">
                  <c:v>-2.31</c:v>
                </c:pt>
                <c:pt idx="274">
                  <c:v>-2.4700000000000002</c:v>
                </c:pt>
                <c:pt idx="275">
                  <c:v>-1.92</c:v>
                </c:pt>
                <c:pt idx="276">
                  <c:v>-2.08</c:v>
                </c:pt>
                <c:pt idx="277">
                  <c:v>-1.88</c:v>
                </c:pt>
                <c:pt idx="278">
                  <c:v>-2.16</c:v>
                </c:pt>
                <c:pt idx="279">
                  <c:v>-2.08</c:v>
                </c:pt>
                <c:pt idx="280">
                  <c:v>-2.2000000000000002</c:v>
                </c:pt>
                <c:pt idx="281">
                  <c:v>-2.86</c:v>
                </c:pt>
                <c:pt idx="282">
                  <c:v>-1.69</c:v>
                </c:pt>
                <c:pt idx="283">
                  <c:v>-2.59</c:v>
                </c:pt>
                <c:pt idx="284">
                  <c:v>-1.73</c:v>
                </c:pt>
                <c:pt idx="285">
                  <c:v>-2.63</c:v>
                </c:pt>
                <c:pt idx="286">
                  <c:v>-2.2400000000000002</c:v>
                </c:pt>
                <c:pt idx="287">
                  <c:v>-2.2000000000000002</c:v>
                </c:pt>
                <c:pt idx="288">
                  <c:v>-1.53</c:v>
                </c:pt>
                <c:pt idx="289">
                  <c:v>-2.2400000000000002</c:v>
                </c:pt>
                <c:pt idx="290">
                  <c:v>-1.92</c:v>
                </c:pt>
                <c:pt idx="291">
                  <c:v>-1.96</c:v>
                </c:pt>
                <c:pt idx="292">
                  <c:v>-2.63</c:v>
                </c:pt>
                <c:pt idx="293">
                  <c:v>-2.2799999999999998</c:v>
                </c:pt>
                <c:pt idx="294">
                  <c:v>-2.16</c:v>
                </c:pt>
                <c:pt idx="295">
                  <c:v>-2.39</c:v>
                </c:pt>
                <c:pt idx="296">
                  <c:v>-1.57</c:v>
                </c:pt>
                <c:pt idx="297">
                  <c:v>-2.35</c:v>
                </c:pt>
                <c:pt idx="298">
                  <c:v>-1.41</c:v>
                </c:pt>
                <c:pt idx="299">
                  <c:v>-1.8</c:v>
                </c:pt>
                <c:pt idx="300">
                  <c:v>-2.04</c:v>
                </c:pt>
                <c:pt idx="301">
                  <c:v>-1.57</c:v>
                </c:pt>
                <c:pt idx="302">
                  <c:v>-1.06</c:v>
                </c:pt>
                <c:pt idx="303">
                  <c:v>-1.45</c:v>
                </c:pt>
                <c:pt idx="304">
                  <c:v>-1.84</c:v>
                </c:pt>
                <c:pt idx="305">
                  <c:v>-1.33</c:v>
                </c:pt>
                <c:pt idx="306">
                  <c:v>-1.45</c:v>
                </c:pt>
                <c:pt idx="307">
                  <c:v>-1.92</c:v>
                </c:pt>
                <c:pt idx="308">
                  <c:v>-0.94</c:v>
                </c:pt>
                <c:pt idx="309">
                  <c:v>-1.1399999999999999</c:v>
                </c:pt>
                <c:pt idx="310">
                  <c:v>-1.65</c:v>
                </c:pt>
                <c:pt idx="311">
                  <c:v>-1.33</c:v>
                </c:pt>
                <c:pt idx="312">
                  <c:v>-2.71</c:v>
                </c:pt>
                <c:pt idx="313">
                  <c:v>-1.26</c:v>
                </c:pt>
                <c:pt idx="314">
                  <c:v>-1.29</c:v>
                </c:pt>
                <c:pt idx="315">
                  <c:v>-1.49</c:v>
                </c:pt>
                <c:pt idx="316">
                  <c:v>-1.18</c:v>
                </c:pt>
                <c:pt idx="317">
                  <c:v>-1.73</c:v>
                </c:pt>
                <c:pt idx="318">
                  <c:v>-1.41</c:v>
                </c:pt>
                <c:pt idx="319">
                  <c:v>-1.61</c:v>
                </c:pt>
                <c:pt idx="320">
                  <c:v>-1.65</c:v>
                </c:pt>
                <c:pt idx="321">
                  <c:v>-1.22</c:v>
                </c:pt>
                <c:pt idx="322">
                  <c:v>-1.33</c:v>
                </c:pt>
                <c:pt idx="323">
                  <c:v>-1.49</c:v>
                </c:pt>
                <c:pt idx="324">
                  <c:v>-1.1000000000000001</c:v>
                </c:pt>
                <c:pt idx="325">
                  <c:v>-1.61</c:v>
                </c:pt>
                <c:pt idx="326">
                  <c:v>-1.45</c:v>
                </c:pt>
                <c:pt idx="327">
                  <c:v>-1.57</c:v>
                </c:pt>
                <c:pt idx="328">
                  <c:v>-1.61</c:v>
                </c:pt>
                <c:pt idx="329">
                  <c:v>-2.12</c:v>
                </c:pt>
                <c:pt idx="330">
                  <c:v>-1.53</c:v>
                </c:pt>
                <c:pt idx="331">
                  <c:v>-0.86</c:v>
                </c:pt>
                <c:pt idx="332">
                  <c:v>-2.2000000000000002</c:v>
                </c:pt>
                <c:pt idx="333">
                  <c:v>-1.92</c:v>
                </c:pt>
                <c:pt idx="334">
                  <c:v>-1.1000000000000001</c:v>
                </c:pt>
                <c:pt idx="335">
                  <c:v>-1.02</c:v>
                </c:pt>
                <c:pt idx="336">
                  <c:v>-1.65</c:v>
                </c:pt>
                <c:pt idx="337">
                  <c:v>-1.33</c:v>
                </c:pt>
                <c:pt idx="338">
                  <c:v>-1.57</c:v>
                </c:pt>
                <c:pt idx="339">
                  <c:v>-1.33</c:v>
                </c:pt>
                <c:pt idx="340">
                  <c:v>-1.1399999999999999</c:v>
                </c:pt>
                <c:pt idx="341">
                  <c:v>-1.26</c:v>
                </c:pt>
                <c:pt idx="342">
                  <c:v>-1.49</c:v>
                </c:pt>
                <c:pt idx="343">
                  <c:v>-2.2000000000000002</c:v>
                </c:pt>
                <c:pt idx="344">
                  <c:v>-0.71</c:v>
                </c:pt>
                <c:pt idx="345">
                  <c:v>-1.57</c:v>
                </c:pt>
                <c:pt idx="346">
                  <c:v>-1.84</c:v>
                </c:pt>
                <c:pt idx="347">
                  <c:v>-0.75</c:v>
                </c:pt>
                <c:pt idx="348">
                  <c:v>-0.9</c:v>
                </c:pt>
                <c:pt idx="349">
                  <c:v>-1.29</c:v>
                </c:pt>
                <c:pt idx="350">
                  <c:v>-1.53</c:v>
                </c:pt>
                <c:pt idx="351">
                  <c:v>-1.06</c:v>
                </c:pt>
                <c:pt idx="352">
                  <c:v>-1.33</c:v>
                </c:pt>
                <c:pt idx="353">
                  <c:v>-0.59</c:v>
                </c:pt>
                <c:pt idx="354">
                  <c:v>-1.37</c:v>
                </c:pt>
                <c:pt idx="355">
                  <c:v>-1.06</c:v>
                </c:pt>
                <c:pt idx="356">
                  <c:v>-0.78</c:v>
                </c:pt>
                <c:pt idx="357">
                  <c:v>-0.86</c:v>
                </c:pt>
                <c:pt idx="358">
                  <c:v>-1.18</c:v>
                </c:pt>
                <c:pt idx="359">
                  <c:v>-1.1000000000000001</c:v>
                </c:pt>
                <c:pt idx="360">
                  <c:v>-2.59</c:v>
                </c:pt>
                <c:pt idx="361">
                  <c:v>-0.98</c:v>
                </c:pt>
                <c:pt idx="362">
                  <c:v>-1.18</c:v>
                </c:pt>
                <c:pt idx="363">
                  <c:v>-1.29</c:v>
                </c:pt>
                <c:pt idx="364">
                  <c:v>-0.71</c:v>
                </c:pt>
                <c:pt idx="365">
                  <c:v>-1.8</c:v>
                </c:pt>
                <c:pt idx="366">
                  <c:v>-1.06</c:v>
                </c:pt>
                <c:pt idx="367">
                  <c:v>-0.78</c:v>
                </c:pt>
                <c:pt idx="368">
                  <c:v>-0.94</c:v>
                </c:pt>
                <c:pt idx="369">
                  <c:v>-1.57</c:v>
                </c:pt>
                <c:pt idx="370">
                  <c:v>-0.75</c:v>
                </c:pt>
                <c:pt idx="371">
                  <c:v>-0.86</c:v>
                </c:pt>
                <c:pt idx="372">
                  <c:v>-1.1399999999999999</c:v>
                </c:pt>
                <c:pt idx="373">
                  <c:v>-0.75</c:v>
                </c:pt>
                <c:pt idx="374">
                  <c:v>-1.69</c:v>
                </c:pt>
                <c:pt idx="375">
                  <c:v>-0.82</c:v>
                </c:pt>
                <c:pt idx="376">
                  <c:v>-0.47</c:v>
                </c:pt>
                <c:pt idx="377">
                  <c:v>-1.06</c:v>
                </c:pt>
                <c:pt idx="378">
                  <c:v>-0.82</c:v>
                </c:pt>
                <c:pt idx="379">
                  <c:v>-1.53</c:v>
                </c:pt>
                <c:pt idx="380">
                  <c:v>-0.59</c:v>
                </c:pt>
                <c:pt idx="381">
                  <c:v>-1.29</c:v>
                </c:pt>
                <c:pt idx="382">
                  <c:v>-0.08</c:v>
                </c:pt>
                <c:pt idx="383">
                  <c:v>-0.75</c:v>
                </c:pt>
                <c:pt idx="384">
                  <c:v>-0.59</c:v>
                </c:pt>
                <c:pt idx="385">
                  <c:v>-0.78</c:v>
                </c:pt>
                <c:pt idx="386">
                  <c:v>-0.24</c:v>
                </c:pt>
                <c:pt idx="387">
                  <c:v>-0.82</c:v>
                </c:pt>
                <c:pt idx="388">
                  <c:v>-0.67</c:v>
                </c:pt>
                <c:pt idx="389">
                  <c:v>-0.51</c:v>
                </c:pt>
                <c:pt idx="390">
                  <c:v>-0.39</c:v>
                </c:pt>
                <c:pt idx="391">
                  <c:v>-0.04</c:v>
                </c:pt>
                <c:pt idx="392">
                  <c:v>-0.27</c:v>
                </c:pt>
                <c:pt idx="393">
                  <c:v>-0.59</c:v>
                </c:pt>
                <c:pt idx="394">
                  <c:v>-0.39</c:v>
                </c:pt>
                <c:pt idx="395">
                  <c:v>-0.78</c:v>
                </c:pt>
                <c:pt idx="396">
                  <c:v>-0.71</c:v>
                </c:pt>
                <c:pt idx="397">
                  <c:v>-0.43</c:v>
                </c:pt>
                <c:pt idx="398">
                  <c:v>-0.63</c:v>
                </c:pt>
                <c:pt idx="399">
                  <c:v>-0.35</c:v>
                </c:pt>
                <c:pt idx="400">
                  <c:v>-0.55000000000000004</c:v>
                </c:pt>
                <c:pt idx="401">
                  <c:v>-0.98</c:v>
                </c:pt>
                <c:pt idx="402">
                  <c:v>-0.2</c:v>
                </c:pt>
                <c:pt idx="403">
                  <c:v>-0.43</c:v>
                </c:pt>
                <c:pt idx="404">
                  <c:v>-0.67</c:v>
                </c:pt>
                <c:pt idx="405">
                  <c:v>0</c:v>
                </c:pt>
                <c:pt idx="406">
                  <c:v>-0.39</c:v>
                </c:pt>
                <c:pt idx="407">
                  <c:v>-0.39</c:v>
                </c:pt>
                <c:pt idx="408">
                  <c:v>-0.78</c:v>
                </c:pt>
                <c:pt idx="409">
                  <c:v>-0.55000000000000004</c:v>
                </c:pt>
                <c:pt idx="410">
                  <c:v>-1.02</c:v>
                </c:pt>
                <c:pt idx="411">
                  <c:v>-0.47</c:v>
                </c:pt>
                <c:pt idx="412">
                  <c:v>-0.94</c:v>
                </c:pt>
                <c:pt idx="413">
                  <c:v>-0.51</c:v>
                </c:pt>
                <c:pt idx="414">
                  <c:v>-0.31</c:v>
                </c:pt>
                <c:pt idx="415">
                  <c:v>-1.18</c:v>
                </c:pt>
                <c:pt idx="416">
                  <c:v>-0.35</c:v>
                </c:pt>
                <c:pt idx="417">
                  <c:v>-0.55000000000000004</c:v>
                </c:pt>
                <c:pt idx="418">
                  <c:v>-0.82</c:v>
                </c:pt>
                <c:pt idx="419">
                  <c:v>-0.67</c:v>
                </c:pt>
                <c:pt idx="420">
                  <c:v>-0.55000000000000004</c:v>
                </c:pt>
                <c:pt idx="421">
                  <c:v>-0.51</c:v>
                </c:pt>
                <c:pt idx="422">
                  <c:v>-0.63</c:v>
                </c:pt>
                <c:pt idx="423">
                  <c:v>-0.35</c:v>
                </c:pt>
                <c:pt idx="424">
                  <c:v>-0.31</c:v>
                </c:pt>
                <c:pt idx="425">
                  <c:v>-0.67</c:v>
                </c:pt>
                <c:pt idx="426">
                  <c:v>-0.27</c:v>
                </c:pt>
                <c:pt idx="427">
                  <c:v>-0.31</c:v>
                </c:pt>
                <c:pt idx="428">
                  <c:v>-0.71</c:v>
                </c:pt>
                <c:pt idx="429">
                  <c:v>0.27</c:v>
                </c:pt>
                <c:pt idx="430">
                  <c:v>-0.78</c:v>
                </c:pt>
                <c:pt idx="431">
                  <c:v>-0.27</c:v>
                </c:pt>
                <c:pt idx="432">
                  <c:v>-0.59</c:v>
                </c:pt>
                <c:pt idx="433">
                  <c:v>0</c:v>
                </c:pt>
                <c:pt idx="434">
                  <c:v>-0.35</c:v>
                </c:pt>
                <c:pt idx="435">
                  <c:v>-0.75</c:v>
                </c:pt>
                <c:pt idx="436">
                  <c:v>0</c:v>
                </c:pt>
                <c:pt idx="437">
                  <c:v>-1.02</c:v>
                </c:pt>
                <c:pt idx="438">
                  <c:v>-0.04</c:v>
                </c:pt>
                <c:pt idx="439">
                  <c:v>-0.43</c:v>
                </c:pt>
                <c:pt idx="440">
                  <c:v>-0.67</c:v>
                </c:pt>
                <c:pt idx="441">
                  <c:v>-0.51</c:v>
                </c:pt>
                <c:pt idx="442">
                  <c:v>0</c:v>
                </c:pt>
                <c:pt idx="443">
                  <c:v>0.08</c:v>
                </c:pt>
                <c:pt idx="444">
                  <c:v>-0.04</c:v>
                </c:pt>
                <c:pt idx="445">
                  <c:v>0</c:v>
                </c:pt>
                <c:pt idx="446">
                  <c:v>0.35</c:v>
                </c:pt>
                <c:pt idx="447">
                  <c:v>0.04</c:v>
                </c:pt>
                <c:pt idx="448">
                  <c:v>-0.31</c:v>
                </c:pt>
                <c:pt idx="449">
                  <c:v>-0.39</c:v>
                </c:pt>
                <c:pt idx="450">
                  <c:v>0.31</c:v>
                </c:pt>
                <c:pt idx="451">
                  <c:v>-0.35</c:v>
                </c:pt>
                <c:pt idx="452">
                  <c:v>-0.08</c:v>
                </c:pt>
                <c:pt idx="453">
                  <c:v>0.16</c:v>
                </c:pt>
                <c:pt idx="454">
                  <c:v>-0.59</c:v>
                </c:pt>
                <c:pt idx="455">
                  <c:v>-0.27</c:v>
                </c:pt>
                <c:pt idx="456">
                  <c:v>-1.02</c:v>
                </c:pt>
                <c:pt idx="457">
                  <c:v>-0.67</c:v>
                </c:pt>
                <c:pt idx="458">
                  <c:v>-0.31</c:v>
                </c:pt>
                <c:pt idx="459">
                  <c:v>-0.16</c:v>
                </c:pt>
                <c:pt idx="460">
                  <c:v>-1.06</c:v>
                </c:pt>
                <c:pt idx="461">
                  <c:v>-0.43</c:v>
                </c:pt>
                <c:pt idx="462">
                  <c:v>-0.12</c:v>
                </c:pt>
                <c:pt idx="463">
                  <c:v>-0.08</c:v>
                </c:pt>
                <c:pt idx="464">
                  <c:v>-0.31</c:v>
                </c:pt>
                <c:pt idx="465">
                  <c:v>-0.08</c:v>
                </c:pt>
                <c:pt idx="466">
                  <c:v>-0.16</c:v>
                </c:pt>
                <c:pt idx="467">
                  <c:v>0.2</c:v>
                </c:pt>
                <c:pt idx="468">
                  <c:v>-0.2</c:v>
                </c:pt>
                <c:pt idx="469">
                  <c:v>-0.43</c:v>
                </c:pt>
                <c:pt idx="470">
                  <c:v>-0.55000000000000004</c:v>
                </c:pt>
                <c:pt idx="471">
                  <c:v>-0.08</c:v>
                </c:pt>
                <c:pt idx="472">
                  <c:v>-0.27</c:v>
                </c:pt>
                <c:pt idx="473">
                  <c:v>-0.75</c:v>
                </c:pt>
                <c:pt idx="474">
                  <c:v>-0.12</c:v>
                </c:pt>
                <c:pt idx="475">
                  <c:v>0.12</c:v>
                </c:pt>
                <c:pt idx="476">
                  <c:v>0.16</c:v>
                </c:pt>
                <c:pt idx="477">
                  <c:v>-0.04</c:v>
                </c:pt>
                <c:pt idx="478">
                  <c:v>0.04</c:v>
                </c:pt>
                <c:pt idx="479">
                  <c:v>0.27</c:v>
                </c:pt>
                <c:pt idx="480">
                  <c:v>0.16</c:v>
                </c:pt>
                <c:pt idx="481">
                  <c:v>-0.55000000000000004</c:v>
                </c:pt>
                <c:pt idx="482">
                  <c:v>-0.12</c:v>
                </c:pt>
                <c:pt idx="483">
                  <c:v>0.39</c:v>
                </c:pt>
                <c:pt idx="484">
                  <c:v>-1.02</c:v>
                </c:pt>
                <c:pt idx="485">
                  <c:v>0.2</c:v>
                </c:pt>
                <c:pt idx="486">
                  <c:v>-0.08</c:v>
                </c:pt>
                <c:pt idx="487">
                  <c:v>-0.12</c:v>
                </c:pt>
                <c:pt idx="488">
                  <c:v>0.27</c:v>
                </c:pt>
                <c:pt idx="489">
                  <c:v>-0.04</c:v>
                </c:pt>
                <c:pt idx="490">
                  <c:v>-0.78</c:v>
                </c:pt>
                <c:pt idx="491">
                  <c:v>-0.55000000000000004</c:v>
                </c:pt>
                <c:pt idx="492">
                  <c:v>-0.16</c:v>
                </c:pt>
                <c:pt idx="493">
                  <c:v>0.67</c:v>
                </c:pt>
                <c:pt idx="494">
                  <c:v>-0.16</c:v>
                </c:pt>
                <c:pt idx="495">
                  <c:v>-0.27</c:v>
                </c:pt>
                <c:pt idx="496">
                  <c:v>-0.82</c:v>
                </c:pt>
                <c:pt idx="497">
                  <c:v>0.16</c:v>
                </c:pt>
                <c:pt idx="498">
                  <c:v>-1.02</c:v>
                </c:pt>
                <c:pt idx="499">
                  <c:v>-0.47</c:v>
                </c:pt>
                <c:pt idx="500">
                  <c:v>-0.16</c:v>
                </c:pt>
                <c:pt idx="501">
                  <c:v>-0.12</c:v>
                </c:pt>
                <c:pt idx="502">
                  <c:v>-0.2</c:v>
                </c:pt>
                <c:pt idx="503">
                  <c:v>-0.43</c:v>
                </c:pt>
                <c:pt idx="504">
                  <c:v>0.16</c:v>
                </c:pt>
                <c:pt idx="505">
                  <c:v>-0.27</c:v>
                </c:pt>
                <c:pt idx="506">
                  <c:v>-0.08</c:v>
                </c:pt>
                <c:pt idx="507">
                  <c:v>0.16</c:v>
                </c:pt>
                <c:pt idx="508">
                  <c:v>0.08</c:v>
                </c:pt>
                <c:pt idx="509">
                  <c:v>-0.39</c:v>
                </c:pt>
                <c:pt idx="510">
                  <c:v>-0.24</c:v>
                </c:pt>
                <c:pt idx="511">
                  <c:v>-0.2</c:v>
                </c:pt>
                <c:pt idx="512">
                  <c:v>0.2</c:v>
                </c:pt>
                <c:pt idx="513">
                  <c:v>-0.24</c:v>
                </c:pt>
                <c:pt idx="514">
                  <c:v>-0.71</c:v>
                </c:pt>
                <c:pt idx="515">
                  <c:v>-0.43</c:v>
                </c:pt>
                <c:pt idx="516">
                  <c:v>-0.2</c:v>
                </c:pt>
                <c:pt idx="517">
                  <c:v>0.24</c:v>
                </c:pt>
                <c:pt idx="518">
                  <c:v>-0.43</c:v>
                </c:pt>
                <c:pt idx="519">
                  <c:v>-0.16</c:v>
                </c:pt>
                <c:pt idx="520">
                  <c:v>-0.16</c:v>
                </c:pt>
                <c:pt idx="521">
                  <c:v>-0.2</c:v>
                </c:pt>
                <c:pt idx="522">
                  <c:v>0.27</c:v>
                </c:pt>
                <c:pt idx="523">
                  <c:v>-0.82</c:v>
                </c:pt>
                <c:pt idx="524">
                  <c:v>-0.39</c:v>
                </c:pt>
                <c:pt idx="525">
                  <c:v>-0.55000000000000004</c:v>
                </c:pt>
                <c:pt idx="526">
                  <c:v>-1.33</c:v>
                </c:pt>
                <c:pt idx="527">
                  <c:v>0.2</c:v>
                </c:pt>
                <c:pt idx="528">
                  <c:v>-0.82</c:v>
                </c:pt>
                <c:pt idx="529">
                  <c:v>-0.12</c:v>
                </c:pt>
                <c:pt idx="530">
                  <c:v>-0.75</c:v>
                </c:pt>
                <c:pt idx="531">
                  <c:v>-1.1399999999999999</c:v>
                </c:pt>
                <c:pt idx="532">
                  <c:v>-0.16</c:v>
                </c:pt>
                <c:pt idx="533">
                  <c:v>0.04</c:v>
                </c:pt>
                <c:pt idx="534">
                  <c:v>-0.24</c:v>
                </c:pt>
                <c:pt idx="535">
                  <c:v>-0.04</c:v>
                </c:pt>
                <c:pt idx="536">
                  <c:v>-0.04</c:v>
                </c:pt>
                <c:pt idx="537">
                  <c:v>0.04</c:v>
                </c:pt>
                <c:pt idx="538">
                  <c:v>-1.06</c:v>
                </c:pt>
                <c:pt idx="539">
                  <c:v>-0.16</c:v>
                </c:pt>
                <c:pt idx="540">
                  <c:v>-0.47</c:v>
                </c:pt>
                <c:pt idx="541">
                  <c:v>-0.04</c:v>
                </c:pt>
                <c:pt idx="542">
                  <c:v>0.12</c:v>
                </c:pt>
                <c:pt idx="543">
                  <c:v>-0.47</c:v>
                </c:pt>
                <c:pt idx="544">
                  <c:v>-0.39</c:v>
                </c:pt>
                <c:pt idx="545">
                  <c:v>-0.24</c:v>
                </c:pt>
                <c:pt idx="546">
                  <c:v>-0.59</c:v>
                </c:pt>
                <c:pt idx="547">
                  <c:v>0</c:v>
                </c:pt>
                <c:pt idx="548">
                  <c:v>-0.27</c:v>
                </c:pt>
                <c:pt idx="549">
                  <c:v>-0.59</c:v>
                </c:pt>
                <c:pt idx="550">
                  <c:v>0.08</c:v>
                </c:pt>
                <c:pt idx="551">
                  <c:v>-1.18</c:v>
                </c:pt>
                <c:pt idx="552">
                  <c:v>0.78</c:v>
                </c:pt>
                <c:pt idx="553">
                  <c:v>-0.78</c:v>
                </c:pt>
                <c:pt idx="554">
                  <c:v>-0.39</c:v>
                </c:pt>
                <c:pt idx="555">
                  <c:v>-1.06</c:v>
                </c:pt>
                <c:pt idx="556">
                  <c:v>-0.43</c:v>
                </c:pt>
                <c:pt idx="557">
                  <c:v>-0.35</c:v>
                </c:pt>
                <c:pt idx="558">
                  <c:v>-0.43</c:v>
                </c:pt>
                <c:pt idx="559">
                  <c:v>0.08</c:v>
                </c:pt>
                <c:pt idx="560">
                  <c:v>0</c:v>
                </c:pt>
                <c:pt idx="561">
                  <c:v>-0.59</c:v>
                </c:pt>
                <c:pt idx="562">
                  <c:v>-0.31</c:v>
                </c:pt>
                <c:pt idx="563">
                  <c:v>0.12</c:v>
                </c:pt>
                <c:pt idx="564">
                  <c:v>-0.47</c:v>
                </c:pt>
                <c:pt idx="565">
                  <c:v>0.39</c:v>
                </c:pt>
                <c:pt idx="566">
                  <c:v>-0.2</c:v>
                </c:pt>
                <c:pt idx="567">
                  <c:v>0</c:v>
                </c:pt>
                <c:pt idx="568">
                  <c:v>-0.08</c:v>
                </c:pt>
                <c:pt idx="569">
                  <c:v>-1.1399999999999999</c:v>
                </c:pt>
                <c:pt idx="570">
                  <c:v>-0.08</c:v>
                </c:pt>
                <c:pt idx="571">
                  <c:v>-0.82</c:v>
                </c:pt>
                <c:pt idx="572">
                  <c:v>0.12</c:v>
                </c:pt>
                <c:pt idx="573">
                  <c:v>0.08</c:v>
                </c:pt>
                <c:pt idx="574">
                  <c:v>-1.26</c:v>
                </c:pt>
                <c:pt idx="575">
                  <c:v>-0.16</c:v>
                </c:pt>
                <c:pt idx="576">
                  <c:v>-0.51</c:v>
                </c:pt>
                <c:pt idx="577">
                  <c:v>-0.39</c:v>
                </c:pt>
                <c:pt idx="578">
                  <c:v>-0.08</c:v>
                </c:pt>
                <c:pt idx="579">
                  <c:v>-0.39</c:v>
                </c:pt>
                <c:pt idx="580">
                  <c:v>0.04</c:v>
                </c:pt>
                <c:pt idx="581">
                  <c:v>-0.04</c:v>
                </c:pt>
                <c:pt idx="582">
                  <c:v>-0.16</c:v>
                </c:pt>
                <c:pt idx="583">
                  <c:v>-0.51</c:v>
                </c:pt>
                <c:pt idx="584">
                  <c:v>-0.67</c:v>
                </c:pt>
                <c:pt idx="585">
                  <c:v>-0.78</c:v>
                </c:pt>
                <c:pt idx="586">
                  <c:v>-0.78</c:v>
                </c:pt>
                <c:pt idx="587">
                  <c:v>-0.2</c:v>
                </c:pt>
                <c:pt idx="588">
                  <c:v>0.12</c:v>
                </c:pt>
                <c:pt idx="589">
                  <c:v>-0.35</c:v>
                </c:pt>
                <c:pt idx="590">
                  <c:v>-0.24</c:v>
                </c:pt>
                <c:pt idx="591">
                  <c:v>-0.27</c:v>
                </c:pt>
                <c:pt idx="592">
                  <c:v>-0.86</c:v>
                </c:pt>
                <c:pt idx="593">
                  <c:v>-0.04</c:v>
                </c:pt>
                <c:pt idx="594">
                  <c:v>-0.51</c:v>
                </c:pt>
                <c:pt idx="595">
                  <c:v>-0.9</c:v>
                </c:pt>
                <c:pt idx="596">
                  <c:v>-0.35</c:v>
                </c:pt>
                <c:pt idx="597">
                  <c:v>-0.82</c:v>
                </c:pt>
                <c:pt idx="598">
                  <c:v>-0.63</c:v>
                </c:pt>
                <c:pt idx="599">
                  <c:v>-0.47</c:v>
                </c:pt>
                <c:pt idx="600">
                  <c:v>-1.41</c:v>
                </c:pt>
                <c:pt idx="601">
                  <c:v>-0.59</c:v>
                </c:pt>
                <c:pt idx="602">
                  <c:v>-0.27</c:v>
                </c:pt>
                <c:pt idx="603">
                  <c:v>-0.59</c:v>
                </c:pt>
                <c:pt idx="604">
                  <c:v>-0.86</c:v>
                </c:pt>
                <c:pt idx="605">
                  <c:v>-0.16</c:v>
                </c:pt>
                <c:pt idx="606">
                  <c:v>-0.51</c:v>
                </c:pt>
                <c:pt idx="607">
                  <c:v>-0.16</c:v>
                </c:pt>
                <c:pt idx="608">
                  <c:v>-0.59</c:v>
                </c:pt>
                <c:pt idx="609">
                  <c:v>-0.39</c:v>
                </c:pt>
                <c:pt idx="610">
                  <c:v>0.04</c:v>
                </c:pt>
                <c:pt idx="611">
                  <c:v>-0.51</c:v>
                </c:pt>
                <c:pt idx="612">
                  <c:v>-1.26</c:v>
                </c:pt>
                <c:pt idx="613">
                  <c:v>0</c:v>
                </c:pt>
                <c:pt idx="614">
                  <c:v>-1.18</c:v>
                </c:pt>
                <c:pt idx="615">
                  <c:v>-1.18</c:v>
                </c:pt>
                <c:pt idx="616">
                  <c:v>-0.55000000000000004</c:v>
                </c:pt>
                <c:pt idx="617">
                  <c:v>-0.12</c:v>
                </c:pt>
                <c:pt idx="618">
                  <c:v>-0.43</c:v>
                </c:pt>
                <c:pt idx="619">
                  <c:v>-0.31</c:v>
                </c:pt>
                <c:pt idx="620">
                  <c:v>-1.33</c:v>
                </c:pt>
                <c:pt idx="621">
                  <c:v>-0.78</c:v>
                </c:pt>
                <c:pt idx="622">
                  <c:v>-0.94</c:v>
                </c:pt>
                <c:pt idx="623">
                  <c:v>-0.24</c:v>
                </c:pt>
                <c:pt idx="624">
                  <c:v>-0.43</c:v>
                </c:pt>
                <c:pt idx="625">
                  <c:v>-0.16</c:v>
                </c:pt>
                <c:pt idx="626">
                  <c:v>-0.82</c:v>
                </c:pt>
                <c:pt idx="627">
                  <c:v>-0.27</c:v>
                </c:pt>
                <c:pt idx="628">
                  <c:v>-0.59</c:v>
                </c:pt>
                <c:pt idx="629">
                  <c:v>-1.73</c:v>
                </c:pt>
                <c:pt idx="630">
                  <c:v>-0.39</c:v>
                </c:pt>
                <c:pt idx="631">
                  <c:v>-0.63</c:v>
                </c:pt>
                <c:pt idx="632">
                  <c:v>-0.71</c:v>
                </c:pt>
                <c:pt idx="633">
                  <c:v>-0.59</c:v>
                </c:pt>
                <c:pt idx="634">
                  <c:v>-0.16</c:v>
                </c:pt>
                <c:pt idx="635">
                  <c:v>-0.04</c:v>
                </c:pt>
                <c:pt idx="636">
                  <c:v>-0.51</c:v>
                </c:pt>
                <c:pt idx="637">
                  <c:v>-1.22</c:v>
                </c:pt>
                <c:pt idx="638">
                  <c:v>-0.35</c:v>
                </c:pt>
                <c:pt idx="639">
                  <c:v>-0.82</c:v>
                </c:pt>
                <c:pt idx="640">
                  <c:v>-0.63</c:v>
                </c:pt>
                <c:pt idx="641">
                  <c:v>-0.35</c:v>
                </c:pt>
                <c:pt idx="642">
                  <c:v>-0.51</c:v>
                </c:pt>
                <c:pt idx="643">
                  <c:v>-0.59</c:v>
                </c:pt>
                <c:pt idx="644">
                  <c:v>-1.57</c:v>
                </c:pt>
                <c:pt idx="645">
                  <c:v>-0.67</c:v>
                </c:pt>
                <c:pt idx="646">
                  <c:v>-0.47</c:v>
                </c:pt>
                <c:pt idx="647">
                  <c:v>-1.18</c:v>
                </c:pt>
                <c:pt idx="648">
                  <c:v>-0.59</c:v>
                </c:pt>
                <c:pt idx="649">
                  <c:v>-0.78</c:v>
                </c:pt>
                <c:pt idx="650">
                  <c:v>-0.67</c:v>
                </c:pt>
                <c:pt idx="651">
                  <c:v>-0.9</c:v>
                </c:pt>
                <c:pt idx="652">
                  <c:v>-0.86</c:v>
                </c:pt>
                <c:pt idx="653">
                  <c:v>-0.98</c:v>
                </c:pt>
                <c:pt idx="654">
                  <c:v>-0.71</c:v>
                </c:pt>
                <c:pt idx="655">
                  <c:v>-1.1000000000000001</c:v>
                </c:pt>
                <c:pt idx="656">
                  <c:v>-0.82</c:v>
                </c:pt>
                <c:pt idx="657">
                  <c:v>-1.02</c:v>
                </c:pt>
                <c:pt idx="658">
                  <c:v>-0.55000000000000004</c:v>
                </c:pt>
                <c:pt idx="659">
                  <c:v>-1.29</c:v>
                </c:pt>
                <c:pt idx="660">
                  <c:v>-0.9</c:v>
                </c:pt>
                <c:pt idx="661">
                  <c:v>-0.71</c:v>
                </c:pt>
                <c:pt idx="662">
                  <c:v>-0.78</c:v>
                </c:pt>
                <c:pt idx="663">
                  <c:v>-1.45</c:v>
                </c:pt>
                <c:pt idx="664">
                  <c:v>-0.47</c:v>
                </c:pt>
                <c:pt idx="665">
                  <c:v>-1.22</c:v>
                </c:pt>
                <c:pt idx="666">
                  <c:v>-0.78</c:v>
                </c:pt>
                <c:pt idx="667">
                  <c:v>-0.82</c:v>
                </c:pt>
                <c:pt idx="668">
                  <c:v>-1.61</c:v>
                </c:pt>
                <c:pt idx="669">
                  <c:v>-0.78</c:v>
                </c:pt>
                <c:pt idx="670">
                  <c:v>-1.22</c:v>
                </c:pt>
                <c:pt idx="671">
                  <c:v>-1.29</c:v>
                </c:pt>
                <c:pt idx="672">
                  <c:v>-0.94</c:v>
                </c:pt>
                <c:pt idx="673">
                  <c:v>-1.1000000000000001</c:v>
                </c:pt>
                <c:pt idx="674">
                  <c:v>-1.18</c:v>
                </c:pt>
                <c:pt idx="675">
                  <c:v>-1.77</c:v>
                </c:pt>
                <c:pt idx="676">
                  <c:v>-0.71</c:v>
                </c:pt>
                <c:pt idx="677">
                  <c:v>-0.82</c:v>
                </c:pt>
                <c:pt idx="678">
                  <c:v>-0.98</c:v>
                </c:pt>
                <c:pt idx="679">
                  <c:v>-0.98</c:v>
                </c:pt>
                <c:pt idx="680">
                  <c:v>-1.18</c:v>
                </c:pt>
                <c:pt idx="681">
                  <c:v>-1.37</c:v>
                </c:pt>
                <c:pt idx="682">
                  <c:v>-1.22</c:v>
                </c:pt>
                <c:pt idx="683">
                  <c:v>-1.18</c:v>
                </c:pt>
                <c:pt idx="684">
                  <c:v>-1.45</c:v>
                </c:pt>
                <c:pt idx="685">
                  <c:v>-0.47</c:v>
                </c:pt>
                <c:pt idx="686">
                  <c:v>-0.9</c:v>
                </c:pt>
                <c:pt idx="687">
                  <c:v>-0.9</c:v>
                </c:pt>
                <c:pt idx="688">
                  <c:v>-1.37</c:v>
                </c:pt>
                <c:pt idx="689">
                  <c:v>-0.71</c:v>
                </c:pt>
                <c:pt idx="690">
                  <c:v>-0.94</c:v>
                </c:pt>
                <c:pt idx="691">
                  <c:v>-1.41</c:v>
                </c:pt>
                <c:pt idx="692">
                  <c:v>-0.98</c:v>
                </c:pt>
                <c:pt idx="693">
                  <c:v>-1.69</c:v>
                </c:pt>
                <c:pt idx="694">
                  <c:v>-1.06</c:v>
                </c:pt>
                <c:pt idx="695">
                  <c:v>-1.41</c:v>
                </c:pt>
                <c:pt idx="696">
                  <c:v>-0.82</c:v>
                </c:pt>
                <c:pt idx="697">
                  <c:v>-1.45</c:v>
                </c:pt>
                <c:pt idx="698">
                  <c:v>-1.57</c:v>
                </c:pt>
                <c:pt idx="699">
                  <c:v>-0.86</c:v>
                </c:pt>
                <c:pt idx="700">
                  <c:v>-1.22</c:v>
                </c:pt>
                <c:pt idx="701">
                  <c:v>-1.88</c:v>
                </c:pt>
                <c:pt idx="702">
                  <c:v>-1.18</c:v>
                </c:pt>
                <c:pt idx="703">
                  <c:v>-0.43</c:v>
                </c:pt>
                <c:pt idx="704">
                  <c:v>-1.41</c:v>
                </c:pt>
                <c:pt idx="705">
                  <c:v>-1.18</c:v>
                </c:pt>
                <c:pt idx="706">
                  <c:v>-1.57</c:v>
                </c:pt>
                <c:pt idx="707">
                  <c:v>-1.49</c:v>
                </c:pt>
                <c:pt idx="708">
                  <c:v>-1.1399999999999999</c:v>
                </c:pt>
                <c:pt idx="709">
                  <c:v>-0.59</c:v>
                </c:pt>
                <c:pt idx="710">
                  <c:v>-0.82</c:v>
                </c:pt>
                <c:pt idx="711">
                  <c:v>-1.06</c:v>
                </c:pt>
                <c:pt idx="712">
                  <c:v>-1.33</c:v>
                </c:pt>
                <c:pt idx="713">
                  <c:v>-0.63</c:v>
                </c:pt>
                <c:pt idx="714">
                  <c:v>-1.88</c:v>
                </c:pt>
                <c:pt idx="715">
                  <c:v>-1.61</c:v>
                </c:pt>
                <c:pt idx="716">
                  <c:v>-0.94</c:v>
                </c:pt>
                <c:pt idx="717">
                  <c:v>-1.84</c:v>
                </c:pt>
                <c:pt idx="718">
                  <c:v>-2</c:v>
                </c:pt>
                <c:pt idx="719">
                  <c:v>-1.02</c:v>
                </c:pt>
                <c:pt idx="720">
                  <c:v>-1.96</c:v>
                </c:pt>
                <c:pt idx="721">
                  <c:v>-0.94</c:v>
                </c:pt>
                <c:pt idx="722">
                  <c:v>-1.22</c:v>
                </c:pt>
                <c:pt idx="723">
                  <c:v>-0.98</c:v>
                </c:pt>
                <c:pt idx="724">
                  <c:v>-1.57</c:v>
                </c:pt>
                <c:pt idx="725">
                  <c:v>-1.53</c:v>
                </c:pt>
                <c:pt idx="726">
                  <c:v>-1.88</c:v>
                </c:pt>
                <c:pt idx="727">
                  <c:v>-1.33</c:v>
                </c:pt>
                <c:pt idx="728">
                  <c:v>-1.84</c:v>
                </c:pt>
                <c:pt idx="729">
                  <c:v>-1.77</c:v>
                </c:pt>
                <c:pt idx="730">
                  <c:v>-1.41</c:v>
                </c:pt>
                <c:pt idx="731">
                  <c:v>-1.8</c:v>
                </c:pt>
                <c:pt idx="732">
                  <c:v>-2.2799999999999998</c:v>
                </c:pt>
                <c:pt idx="733">
                  <c:v>-2.04</c:v>
                </c:pt>
                <c:pt idx="734">
                  <c:v>-0.63</c:v>
                </c:pt>
                <c:pt idx="735">
                  <c:v>-1.69</c:v>
                </c:pt>
                <c:pt idx="736">
                  <c:v>-1.1399999999999999</c:v>
                </c:pt>
                <c:pt idx="737">
                  <c:v>-2.2400000000000002</c:v>
                </c:pt>
                <c:pt idx="738">
                  <c:v>-1.96</c:v>
                </c:pt>
                <c:pt idx="739">
                  <c:v>-1.88</c:v>
                </c:pt>
                <c:pt idx="740">
                  <c:v>-1.88</c:v>
                </c:pt>
                <c:pt idx="741">
                  <c:v>-2.08</c:v>
                </c:pt>
                <c:pt idx="742">
                  <c:v>-1.84</c:v>
                </c:pt>
                <c:pt idx="743">
                  <c:v>-1.49</c:v>
                </c:pt>
                <c:pt idx="744">
                  <c:v>-1.84</c:v>
                </c:pt>
                <c:pt idx="745">
                  <c:v>-2.4700000000000002</c:v>
                </c:pt>
                <c:pt idx="746">
                  <c:v>-1.84</c:v>
                </c:pt>
                <c:pt idx="747">
                  <c:v>-2.2799999999999998</c:v>
                </c:pt>
                <c:pt idx="748">
                  <c:v>-2.5499999999999998</c:v>
                </c:pt>
                <c:pt idx="749">
                  <c:v>-1.73</c:v>
                </c:pt>
                <c:pt idx="750">
                  <c:v>-1.41</c:v>
                </c:pt>
                <c:pt idx="751">
                  <c:v>-1.84</c:v>
                </c:pt>
                <c:pt idx="752">
                  <c:v>-1.1399999999999999</c:v>
                </c:pt>
                <c:pt idx="753">
                  <c:v>-2.08</c:v>
                </c:pt>
                <c:pt idx="754">
                  <c:v>-1.33</c:v>
                </c:pt>
                <c:pt idx="755">
                  <c:v>-1.61</c:v>
                </c:pt>
                <c:pt idx="756">
                  <c:v>-1.69</c:v>
                </c:pt>
                <c:pt idx="757">
                  <c:v>-1.77</c:v>
                </c:pt>
                <c:pt idx="758">
                  <c:v>-2.71</c:v>
                </c:pt>
                <c:pt idx="759">
                  <c:v>-1.26</c:v>
                </c:pt>
                <c:pt idx="760">
                  <c:v>-1.53</c:v>
                </c:pt>
                <c:pt idx="761">
                  <c:v>-1.92</c:v>
                </c:pt>
                <c:pt idx="762">
                  <c:v>-1.69</c:v>
                </c:pt>
                <c:pt idx="763">
                  <c:v>-2</c:v>
                </c:pt>
                <c:pt idx="764">
                  <c:v>-2.4700000000000002</c:v>
                </c:pt>
                <c:pt idx="765">
                  <c:v>-1.8</c:v>
                </c:pt>
                <c:pt idx="766">
                  <c:v>-1.22</c:v>
                </c:pt>
                <c:pt idx="767">
                  <c:v>-2.31</c:v>
                </c:pt>
                <c:pt idx="768">
                  <c:v>-2.59</c:v>
                </c:pt>
                <c:pt idx="769">
                  <c:v>-1.8</c:v>
                </c:pt>
                <c:pt idx="770">
                  <c:v>-2.82</c:v>
                </c:pt>
                <c:pt idx="771">
                  <c:v>-2.16</c:v>
                </c:pt>
                <c:pt idx="772">
                  <c:v>-1.96</c:v>
                </c:pt>
                <c:pt idx="773">
                  <c:v>-2.98</c:v>
                </c:pt>
                <c:pt idx="774">
                  <c:v>-2.63</c:v>
                </c:pt>
                <c:pt idx="775">
                  <c:v>-2.4700000000000002</c:v>
                </c:pt>
                <c:pt idx="776">
                  <c:v>-2.2799999999999998</c:v>
                </c:pt>
                <c:pt idx="777">
                  <c:v>-1.92</c:v>
                </c:pt>
                <c:pt idx="778">
                  <c:v>-2</c:v>
                </c:pt>
                <c:pt idx="779">
                  <c:v>-2.2000000000000002</c:v>
                </c:pt>
                <c:pt idx="780">
                  <c:v>-2.16</c:v>
                </c:pt>
                <c:pt idx="781">
                  <c:v>-1.41</c:v>
                </c:pt>
                <c:pt idx="782">
                  <c:v>-2.31</c:v>
                </c:pt>
                <c:pt idx="783">
                  <c:v>-2.08</c:v>
                </c:pt>
                <c:pt idx="784">
                  <c:v>-2.31</c:v>
                </c:pt>
                <c:pt idx="785">
                  <c:v>-1.92</c:v>
                </c:pt>
                <c:pt idx="786">
                  <c:v>-2.71</c:v>
                </c:pt>
                <c:pt idx="787">
                  <c:v>-1.92</c:v>
                </c:pt>
                <c:pt idx="788">
                  <c:v>-2.2799999999999998</c:v>
                </c:pt>
                <c:pt idx="789">
                  <c:v>-2.86</c:v>
                </c:pt>
                <c:pt idx="790">
                  <c:v>-2.4300000000000002</c:v>
                </c:pt>
                <c:pt idx="791">
                  <c:v>-2.5099999999999998</c:v>
                </c:pt>
                <c:pt idx="792">
                  <c:v>-2.39</c:v>
                </c:pt>
                <c:pt idx="793">
                  <c:v>-2.2000000000000002</c:v>
                </c:pt>
                <c:pt idx="794">
                  <c:v>-2.12</c:v>
                </c:pt>
                <c:pt idx="795">
                  <c:v>-2.5499999999999998</c:v>
                </c:pt>
                <c:pt idx="796">
                  <c:v>-2.75</c:v>
                </c:pt>
                <c:pt idx="797">
                  <c:v>-2.39</c:v>
                </c:pt>
                <c:pt idx="798">
                  <c:v>-3.33</c:v>
                </c:pt>
                <c:pt idx="799">
                  <c:v>-2.67</c:v>
                </c:pt>
                <c:pt idx="800">
                  <c:v>-3.14</c:v>
                </c:pt>
                <c:pt idx="801">
                  <c:v>-2.39</c:v>
                </c:pt>
                <c:pt idx="802">
                  <c:v>-2.5099999999999998</c:v>
                </c:pt>
                <c:pt idx="803">
                  <c:v>-2.35</c:v>
                </c:pt>
                <c:pt idx="804">
                  <c:v>-2.31</c:v>
                </c:pt>
                <c:pt idx="805">
                  <c:v>-2.16</c:v>
                </c:pt>
                <c:pt idx="806">
                  <c:v>-2.5499999999999998</c:v>
                </c:pt>
                <c:pt idx="807">
                  <c:v>-2.4700000000000002</c:v>
                </c:pt>
                <c:pt idx="808">
                  <c:v>-1.57</c:v>
                </c:pt>
                <c:pt idx="809">
                  <c:v>-2.82</c:v>
                </c:pt>
                <c:pt idx="810">
                  <c:v>-2.86</c:v>
                </c:pt>
                <c:pt idx="811">
                  <c:v>-2.86</c:v>
                </c:pt>
                <c:pt idx="812">
                  <c:v>-2.82</c:v>
                </c:pt>
                <c:pt idx="813">
                  <c:v>-3.1</c:v>
                </c:pt>
                <c:pt idx="814">
                  <c:v>-2.98</c:v>
                </c:pt>
                <c:pt idx="815">
                  <c:v>-2.4700000000000002</c:v>
                </c:pt>
                <c:pt idx="816">
                  <c:v>-2.71</c:v>
                </c:pt>
                <c:pt idx="817">
                  <c:v>-2.82</c:v>
                </c:pt>
                <c:pt idx="818">
                  <c:v>-2.08</c:v>
                </c:pt>
                <c:pt idx="819">
                  <c:v>-2.4300000000000002</c:v>
                </c:pt>
                <c:pt idx="820">
                  <c:v>-2.39</c:v>
                </c:pt>
                <c:pt idx="821">
                  <c:v>-2.2000000000000002</c:v>
                </c:pt>
                <c:pt idx="822">
                  <c:v>-3.65</c:v>
                </c:pt>
                <c:pt idx="823">
                  <c:v>-2.16</c:v>
                </c:pt>
                <c:pt idx="824">
                  <c:v>-2.86</c:v>
                </c:pt>
                <c:pt idx="825">
                  <c:v>-3.02</c:v>
                </c:pt>
                <c:pt idx="826">
                  <c:v>-2.86</c:v>
                </c:pt>
                <c:pt idx="827">
                  <c:v>-3.69</c:v>
                </c:pt>
                <c:pt idx="828">
                  <c:v>-2.75</c:v>
                </c:pt>
                <c:pt idx="829">
                  <c:v>-3.18</c:v>
                </c:pt>
                <c:pt idx="830">
                  <c:v>-2.2799999999999998</c:v>
                </c:pt>
                <c:pt idx="831">
                  <c:v>-2.4300000000000002</c:v>
                </c:pt>
                <c:pt idx="832">
                  <c:v>-3.02</c:v>
                </c:pt>
                <c:pt idx="833">
                  <c:v>-2.4700000000000002</c:v>
                </c:pt>
                <c:pt idx="834">
                  <c:v>-3.02</c:v>
                </c:pt>
                <c:pt idx="835">
                  <c:v>-2.67</c:v>
                </c:pt>
                <c:pt idx="836">
                  <c:v>-2.75</c:v>
                </c:pt>
                <c:pt idx="837">
                  <c:v>-2.98</c:v>
                </c:pt>
                <c:pt idx="838">
                  <c:v>-2.94</c:v>
                </c:pt>
                <c:pt idx="839">
                  <c:v>-3.33</c:v>
                </c:pt>
                <c:pt idx="840">
                  <c:v>-2.67</c:v>
                </c:pt>
                <c:pt idx="841">
                  <c:v>-3.3</c:v>
                </c:pt>
                <c:pt idx="842">
                  <c:v>-3.1</c:v>
                </c:pt>
                <c:pt idx="843">
                  <c:v>-3.06</c:v>
                </c:pt>
                <c:pt idx="844">
                  <c:v>-3.14</c:v>
                </c:pt>
                <c:pt idx="845">
                  <c:v>-2.67</c:v>
                </c:pt>
                <c:pt idx="846">
                  <c:v>-2.31</c:v>
                </c:pt>
                <c:pt idx="847">
                  <c:v>-3.1</c:v>
                </c:pt>
                <c:pt idx="848">
                  <c:v>-3.06</c:v>
                </c:pt>
                <c:pt idx="849">
                  <c:v>-3.45</c:v>
                </c:pt>
                <c:pt idx="850">
                  <c:v>-2.79</c:v>
                </c:pt>
                <c:pt idx="851">
                  <c:v>-3.61</c:v>
                </c:pt>
                <c:pt idx="852">
                  <c:v>-2.71</c:v>
                </c:pt>
                <c:pt idx="853">
                  <c:v>-2.94</c:v>
                </c:pt>
                <c:pt idx="854">
                  <c:v>-3.65</c:v>
                </c:pt>
                <c:pt idx="855">
                  <c:v>-2.71</c:v>
                </c:pt>
                <c:pt idx="856">
                  <c:v>-2.75</c:v>
                </c:pt>
                <c:pt idx="857">
                  <c:v>-2.2799999999999998</c:v>
                </c:pt>
                <c:pt idx="858">
                  <c:v>-2.94</c:v>
                </c:pt>
                <c:pt idx="859">
                  <c:v>-3.45</c:v>
                </c:pt>
                <c:pt idx="860">
                  <c:v>-3.37</c:v>
                </c:pt>
                <c:pt idx="861">
                  <c:v>-3.57</c:v>
                </c:pt>
                <c:pt idx="862">
                  <c:v>-3.84</c:v>
                </c:pt>
                <c:pt idx="863">
                  <c:v>-3.1</c:v>
                </c:pt>
                <c:pt idx="864">
                  <c:v>-3.61</c:v>
                </c:pt>
                <c:pt idx="865">
                  <c:v>-3.57</c:v>
                </c:pt>
                <c:pt idx="866">
                  <c:v>-2.94</c:v>
                </c:pt>
                <c:pt idx="867">
                  <c:v>-3.73</c:v>
                </c:pt>
                <c:pt idx="868">
                  <c:v>-2.98</c:v>
                </c:pt>
                <c:pt idx="869">
                  <c:v>-3.1</c:v>
                </c:pt>
                <c:pt idx="870">
                  <c:v>-3.49</c:v>
                </c:pt>
                <c:pt idx="871">
                  <c:v>-3.41</c:v>
                </c:pt>
                <c:pt idx="872">
                  <c:v>-3.37</c:v>
                </c:pt>
                <c:pt idx="873">
                  <c:v>-2.82</c:v>
                </c:pt>
                <c:pt idx="874">
                  <c:v>-3.61</c:v>
                </c:pt>
                <c:pt idx="875">
                  <c:v>-2.94</c:v>
                </c:pt>
                <c:pt idx="876">
                  <c:v>-3.53</c:v>
                </c:pt>
                <c:pt idx="877">
                  <c:v>-3.45</c:v>
                </c:pt>
                <c:pt idx="878">
                  <c:v>-3.22</c:v>
                </c:pt>
                <c:pt idx="879">
                  <c:v>-3.77</c:v>
                </c:pt>
                <c:pt idx="880">
                  <c:v>-3.37</c:v>
                </c:pt>
                <c:pt idx="881">
                  <c:v>-3.22</c:v>
                </c:pt>
                <c:pt idx="882">
                  <c:v>-3.53</c:v>
                </c:pt>
                <c:pt idx="883">
                  <c:v>-3.65</c:v>
                </c:pt>
                <c:pt idx="884">
                  <c:v>-3.33</c:v>
                </c:pt>
                <c:pt idx="885">
                  <c:v>-2.75</c:v>
                </c:pt>
                <c:pt idx="886">
                  <c:v>-4.08</c:v>
                </c:pt>
                <c:pt idx="887">
                  <c:v>-3.1</c:v>
                </c:pt>
                <c:pt idx="888">
                  <c:v>-3.26</c:v>
                </c:pt>
                <c:pt idx="889">
                  <c:v>-3.73</c:v>
                </c:pt>
                <c:pt idx="890">
                  <c:v>-4.04</c:v>
                </c:pt>
                <c:pt idx="891">
                  <c:v>-3.14</c:v>
                </c:pt>
                <c:pt idx="892">
                  <c:v>-2.94</c:v>
                </c:pt>
                <c:pt idx="893">
                  <c:v>-3.73</c:v>
                </c:pt>
                <c:pt idx="894">
                  <c:v>-4.28</c:v>
                </c:pt>
                <c:pt idx="895">
                  <c:v>-3.8</c:v>
                </c:pt>
                <c:pt idx="896">
                  <c:v>-3.69</c:v>
                </c:pt>
                <c:pt idx="897">
                  <c:v>-3.8</c:v>
                </c:pt>
                <c:pt idx="898">
                  <c:v>-3.45</c:v>
                </c:pt>
                <c:pt idx="899">
                  <c:v>-3.18</c:v>
                </c:pt>
                <c:pt idx="900">
                  <c:v>-3.65</c:v>
                </c:pt>
                <c:pt idx="901">
                  <c:v>-3.41</c:v>
                </c:pt>
                <c:pt idx="902">
                  <c:v>-3.73</c:v>
                </c:pt>
                <c:pt idx="903">
                  <c:v>-3.84</c:v>
                </c:pt>
                <c:pt idx="904">
                  <c:v>-3.41</c:v>
                </c:pt>
                <c:pt idx="905">
                  <c:v>-3.88</c:v>
                </c:pt>
                <c:pt idx="906">
                  <c:v>-4</c:v>
                </c:pt>
                <c:pt idx="907">
                  <c:v>-3.8</c:v>
                </c:pt>
                <c:pt idx="908">
                  <c:v>-4.12</c:v>
                </c:pt>
                <c:pt idx="909">
                  <c:v>-4.2</c:v>
                </c:pt>
                <c:pt idx="910">
                  <c:v>-3.8</c:v>
                </c:pt>
                <c:pt idx="911">
                  <c:v>-3.69</c:v>
                </c:pt>
                <c:pt idx="912">
                  <c:v>-3.92</c:v>
                </c:pt>
                <c:pt idx="913">
                  <c:v>-4.63</c:v>
                </c:pt>
                <c:pt idx="914">
                  <c:v>-4.59</c:v>
                </c:pt>
                <c:pt idx="915">
                  <c:v>-4.2</c:v>
                </c:pt>
                <c:pt idx="916">
                  <c:v>-4.16</c:v>
                </c:pt>
                <c:pt idx="917">
                  <c:v>-3.8</c:v>
                </c:pt>
                <c:pt idx="918">
                  <c:v>-4</c:v>
                </c:pt>
                <c:pt idx="919">
                  <c:v>-3.8</c:v>
                </c:pt>
                <c:pt idx="920">
                  <c:v>-3.69</c:v>
                </c:pt>
                <c:pt idx="921">
                  <c:v>-3.96</c:v>
                </c:pt>
                <c:pt idx="922">
                  <c:v>-4.63</c:v>
                </c:pt>
                <c:pt idx="923">
                  <c:v>-4.2</c:v>
                </c:pt>
                <c:pt idx="924">
                  <c:v>-3.18</c:v>
                </c:pt>
                <c:pt idx="925">
                  <c:v>-3.92</c:v>
                </c:pt>
                <c:pt idx="926">
                  <c:v>-3.61</c:v>
                </c:pt>
                <c:pt idx="927">
                  <c:v>-3.41</c:v>
                </c:pt>
                <c:pt idx="928">
                  <c:v>-3.73</c:v>
                </c:pt>
                <c:pt idx="929">
                  <c:v>-4</c:v>
                </c:pt>
                <c:pt idx="930">
                  <c:v>-3.61</c:v>
                </c:pt>
                <c:pt idx="931">
                  <c:v>-4.71</c:v>
                </c:pt>
                <c:pt idx="932">
                  <c:v>-3.84</c:v>
                </c:pt>
                <c:pt idx="933">
                  <c:v>-4.8600000000000003</c:v>
                </c:pt>
                <c:pt idx="934">
                  <c:v>-4.63</c:v>
                </c:pt>
                <c:pt idx="935">
                  <c:v>-3.73</c:v>
                </c:pt>
                <c:pt idx="936">
                  <c:v>-4.47</c:v>
                </c:pt>
                <c:pt idx="937">
                  <c:v>-5.26</c:v>
                </c:pt>
                <c:pt idx="938">
                  <c:v>-4.3899999999999997</c:v>
                </c:pt>
                <c:pt idx="939">
                  <c:v>-4.28</c:v>
                </c:pt>
                <c:pt idx="940">
                  <c:v>-4.43</c:v>
                </c:pt>
                <c:pt idx="941">
                  <c:v>-4.08</c:v>
                </c:pt>
                <c:pt idx="942">
                  <c:v>-3.65</c:v>
                </c:pt>
                <c:pt idx="943">
                  <c:v>-4.24</c:v>
                </c:pt>
                <c:pt idx="944">
                  <c:v>-4.28</c:v>
                </c:pt>
                <c:pt idx="945">
                  <c:v>-4.08</c:v>
                </c:pt>
                <c:pt idx="946">
                  <c:v>-4.3499999999999996</c:v>
                </c:pt>
                <c:pt idx="947">
                  <c:v>-4.24</c:v>
                </c:pt>
                <c:pt idx="948">
                  <c:v>-4.75</c:v>
                </c:pt>
                <c:pt idx="949">
                  <c:v>-4.59</c:v>
                </c:pt>
                <c:pt idx="950">
                  <c:v>-5.3</c:v>
                </c:pt>
                <c:pt idx="951">
                  <c:v>-3.96</c:v>
                </c:pt>
                <c:pt idx="952">
                  <c:v>-4.12</c:v>
                </c:pt>
                <c:pt idx="953">
                  <c:v>-4.67</c:v>
                </c:pt>
                <c:pt idx="954">
                  <c:v>-5.14</c:v>
                </c:pt>
                <c:pt idx="955">
                  <c:v>-4.63</c:v>
                </c:pt>
                <c:pt idx="956">
                  <c:v>-4.47</c:v>
                </c:pt>
                <c:pt idx="957">
                  <c:v>-4.71</c:v>
                </c:pt>
                <c:pt idx="958">
                  <c:v>-4.3899999999999997</c:v>
                </c:pt>
                <c:pt idx="959">
                  <c:v>-4.04</c:v>
                </c:pt>
                <c:pt idx="960">
                  <c:v>-4.3899999999999997</c:v>
                </c:pt>
                <c:pt idx="961">
                  <c:v>-4.12</c:v>
                </c:pt>
                <c:pt idx="962">
                  <c:v>-4.51</c:v>
                </c:pt>
                <c:pt idx="963">
                  <c:v>-5.0599999999999996</c:v>
                </c:pt>
                <c:pt idx="964">
                  <c:v>-4.55</c:v>
                </c:pt>
                <c:pt idx="965">
                  <c:v>-5.0999999999999996</c:v>
                </c:pt>
                <c:pt idx="966">
                  <c:v>-4.79</c:v>
                </c:pt>
                <c:pt idx="967">
                  <c:v>-6.08</c:v>
                </c:pt>
                <c:pt idx="968">
                  <c:v>-4.67</c:v>
                </c:pt>
                <c:pt idx="969">
                  <c:v>-5.41</c:v>
                </c:pt>
                <c:pt idx="970">
                  <c:v>-4.12</c:v>
                </c:pt>
                <c:pt idx="971">
                  <c:v>-4.8600000000000003</c:v>
                </c:pt>
                <c:pt idx="972">
                  <c:v>-4.2</c:v>
                </c:pt>
                <c:pt idx="973">
                  <c:v>-4.51</c:v>
                </c:pt>
                <c:pt idx="974">
                  <c:v>-5.14</c:v>
                </c:pt>
                <c:pt idx="975">
                  <c:v>-4.43</c:v>
                </c:pt>
                <c:pt idx="976">
                  <c:v>-4.75</c:v>
                </c:pt>
                <c:pt idx="977">
                  <c:v>-4.75</c:v>
                </c:pt>
                <c:pt idx="978">
                  <c:v>-4.9800000000000004</c:v>
                </c:pt>
                <c:pt idx="979">
                  <c:v>-4.71</c:v>
                </c:pt>
                <c:pt idx="980">
                  <c:v>-4.8600000000000003</c:v>
                </c:pt>
                <c:pt idx="981">
                  <c:v>-4.8600000000000003</c:v>
                </c:pt>
                <c:pt idx="982">
                  <c:v>-4.75</c:v>
                </c:pt>
                <c:pt idx="983">
                  <c:v>-5.3</c:v>
                </c:pt>
                <c:pt idx="984">
                  <c:v>7.49</c:v>
                </c:pt>
                <c:pt idx="985">
                  <c:v>-62.37</c:v>
                </c:pt>
                <c:pt idx="986">
                  <c:v>-30.17</c:v>
                </c:pt>
                <c:pt idx="987">
                  <c:v>-36.56</c:v>
                </c:pt>
                <c:pt idx="988">
                  <c:v>-29.77</c:v>
                </c:pt>
                <c:pt idx="989">
                  <c:v>-28.05</c:v>
                </c:pt>
                <c:pt idx="990">
                  <c:v>50.33</c:v>
                </c:pt>
                <c:pt idx="991">
                  <c:v>85.12</c:v>
                </c:pt>
                <c:pt idx="992">
                  <c:v>70.25</c:v>
                </c:pt>
                <c:pt idx="993">
                  <c:v>160.28</c:v>
                </c:pt>
                <c:pt idx="994">
                  <c:v>137.13999999999999</c:v>
                </c:pt>
                <c:pt idx="995">
                  <c:v>2.79</c:v>
                </c:pt>
                <c:pt idx="996">
                  <c:v>54.02</c:v>
                </c:pt>
                <c:pt idx="997">
                  <c:v>52.45</c:v>
                </c:pt>
                <c:pt idx="998">
                  <c:v>20.87</c:v>
                </c:pt>
                <c:pt idx="999">
                  <c:v>11.85</c:v>
                </c:pt>
                <c:pt idx="1000">
                  <c:v>33.19</c:v>
                </c:pt>
                <c:pt idx="1001">
                  <c:v>49.97</c:v>
                </c:pt>
                <c:pt idx="1002">
                  <c:v>-5.77</c:v>
                </c:pt>
                <c:pt idx="1003">
                  <c:v>-25.11</c:v>
                </c:pt>
                <c:pt idx="1004">
                  <c:v>-58.49</c:v>
                </c:pt>
                <c:pt idx="1005">
                  <c:v>-27.38</c:v>
                </c:pt>
                <c:pt idx="1006">
                  <c:v>5.88</c:v>
                </c:pt>
                <c:pt idx="1007">
                  <c:v>46.25</c:v>
                </c:pt>
                <c:pt idx="1008">
                  <c:v>35.93</c:v>
                </c:pt>
                <c:pt idx="1009">
                  <c:v>46.95</c:v>
                </c:pt>
                <c:pt idx="1010">
                  <c:v>47.54</c:v>
                </c:pt>
                <c:pt idx="1011">
                  <c:v>47.19</c:v>
                </c:pt>
                <c:pt idx="1012">
                  <c:v>45.5</c:v>
                </c:pt>
                <c:pt idx="1013">
                  <c:v>41.74</c:v>
                </c:pt>
                <c:pt idx="1014">
                  <c:v>36.520000000000003</c:v>
                </c:pt>
                <c:pt idx="1015">
                  <c:v>29.54</c:v>
                </c:pt>
                <c:pt idx="1016">
                  <c:v>5.33</c:v>
                </c:pt>
                <c:pt idx="1017">
                  <c:v>-3.1</c:v>
                </c:pt>
                <c:pt idx="1018">
                  <c:v>-1.1000000000000001</c:v>
                </c:pt>
                <c:pt idx="1019">
                  <c:v>-2.75</c:v>
                </c:pt>
                <c:pt idx="1020">
                  <c:v>-2.67</c:v>
                </c:pt>
                <c:pt idx="1021">
                  <c:v>4.51</c:v>
                </c:pt>
                <c:pt idx="1022">
                  <c:v>-6.16</c:v>
                </c:pt>
                <c:pt idx="1023">
                  <c:v>-7.3</c:v>
                </c:pt>
                <c:pt idx="1024">
                  <c:v>-0.12</c:v>
                </c:pt>
                <c:pt idx="1025">
                  <c:v>26.09</c:v>
                </c:pt>
                <c:pt idx="1026">
                  <c:v>30.01</c:v>
                </c:pt>
                <c:pt idx="1027">
                  <c:v>27.5</c:v>
                </c:pt>
                <c:pt idx="1028">
                  <c:v>31.58</c:v>
                </c:pt>
                <c:pt idx="1029">
                  <c:v>27.85</c:v>
                </c:pt>
                <c:pt idx="1030">
                  <c:v>20.28</c:v>
                </c:pt>
                <c:pt idx="1031">
                  <c:v>18.12</c:v>
                </c:pt>
                <c:pt idx="1032">
                  <c:v>17.93</c:v>
                </c:pt>
                <c:pt idx="1033">
                  <c:v>14.91</c:v>
                </c:pt>
                <c:pt idx="1034">
                  <c:v>14.16</c:v>
                </c:pt>
                <c:pt idx="1035">
                  <c:v>12.32</c:v>
                </c:pt>
                <c:pt idx="1036">
                  <c:v>9.9600000000000009</c:v>
                </c:pt>
                <c:pt idx="1037">
                  <c:v>7.37</c:v>
                </c:pt>
                <c:pt idx="1038">
                  <c:v>5.53</c:v>
                </c:pt>
                <c:pt idx="1039">
                  <c:v>4.08</c:v>
                </c:pt>
                <c:pt idx="1040">
                  <c:v>2.12</c:v>
                </c:pt>
                <c:pt idx="1041">
                  <c:v>2.98</c:v>
                </c:pt>
                <c:pt idx="1042">
                  <c:v>8.32</c:v>
                </c:pt>
                <c:pt idx="1043">
                  <c:v>5.49</c:v>
                </c:pt>
                <c:pt idx="1044">
                  <c:v>5.0999999999999996</c:v>
                </c:pt>
                <c:pt idx="1045">
                  <c:v>4.3099999999999996</c:v>
                </c:pt>
                <c:pt idx="1046">
                  <c:v>4.79</c:v>
                </c:pt>
                <c:pt idx="1047">
                  <c:v>4.9000000000000004</c:v>
                </c:pt>
                <c:pt idx="1048">
                  <c:v>3.92</c:v>
                </c:pt>
                <c:pt idx="1049">
                  <c:v>4.9400000000000004</c:v>
                </c:pt>
                <c:pt idx="1050">
                  <c:v>4.75</c:v>
                </c:pt>
                <c:pt idx="1051">
                  <c:v>4.43</c:v>
                </c:pt>
                <c:pt idx="1052">
                  <c:v>4.12</c:v>
                </c:pt>
                <c:pt idx="1053">
                  <c:v>4.75</c:v>
                </c:pt>
                <c:pt idx="1054">
                  <c:v>4.3499999999999996</c:v>
                </c:pt>
                <c:pt idx="1055">
                  <c:v>4.67</c:v>
                </c:pt>
                <c:pt idx="1056">
                  <c:v>2.79</c:v>
                </c:pt>
                <c:pt idx="1057">
                  <c:v>1.49</c:v>
                </c:pt>
                <c:pt idx="1058">
                  <c:v>3.26</c:v>
                </c:pt>
                <c:pt idx="1059">
                  <c:v>1.06</c:v>
                </c:pt>
                <c:pt idx="1060">
                  <c:v>0.51</c:v>
                </c:pt>
                <c:pt idx="1061">
                  <c:v>1.18</c:v>
                </c:pt>
                <c:pt idx="1062">
                  <c:v>0.47</c:v>
                </c:pt>
                <c:pt idx="1063">
                  <c:v>1.37</c:v>
                </c:pt>
                <c:pt idx="1064">
                  <c:v>2.16</c:v>
                </c:pt>
                <c:pt idx="1065">
                  <c:v>2.2799999999999998</c:v>
                </c:pt>
                <c:pt idx="1066">
                  <c:v>2.2400000000000002</c:v>
                </c:pt>
                <c:pt idx="1067">
                  <c:v>2.63</c:v>
                </c:pt>
                <c:pt idx="1068">
                  <c:v>3.8</c:v>
                </c:pt>
                <c:pt idx="1069">
                  <c:v>3.18</c:v>
                </c:pt>
                <c:pt idx="1070">
                  <c:v>5.61</c:v>
                </c:pt>
                <c:pt idx="1071">
                  <c:v>5.61</c:v>
                </c:pt>
                <c:pt idx="1072">
                  <c:v>4.9400000000000004</c:v>
                </c:pt>
                <c:pt idx="1073">
                  <c:v>5.33</c:v>
                </c:pt>
                <c:pt idx="1074">
                  <c:v>5.41</c:v>
                </c:pt>
                <c:pt idx="1075">
                  <c:v>5.22</c:v>
                </c:pt>
                <c:pt idx="1076">
                  <c:v>6.75</c:v>
                </c:pt>
                <c:pt idx="1077">
                  <c:v>6.16</c:v>
                </c:pt>
                <c:pt idx="1078">
                  <c:v>6.24</c:v>
                </c:pt>
                <c:pt idx="1079">
                  <c:v>7.1</c:v>
                </c:pt>
                <c:pt idx="1080">
                  <c:v>7.14</c:v>
                </c:pt>
                <c:pt idx="1081">
                  <c:v>7.85</c:v>
                </c:pt>
                <c:pt idx="1082">
                  <c:v>9.3800000000000008</c:v>
                </c:pt>
                <c:pt idx="1083">
                  <c:v>9.49</c:v>
                </c:pt>
                <c:pt idx="1084">
                  <c:v>9.14</c:v>
                </c:pt>
                <c:pt idx="1085">
                  <c:v>6.51</c:v>
                </c:pt>
                <c:pt idx="1086">
                  <c:v>4.67</c:v>
                </c:pt>
                <c:pt idx="1087">
                  <c:v>3.14</c:v>
                </c:pt>
                <c:pt idx="1088">
                  <c:v>2.12</c:v>
                </c:pt>
                <c:pt idx="1089">
                  <c:v>1.1000000000000001</c:v>
                </c:pt>
                <c:pt idx="1090">
                  <c:v>1.33</c:v>
                </c:pt>
                <c:pt idx="1091">
                  <c:v>3.41</c:v>
                </c:pt>
                <c:pt idx="1092">
                  <c:v>4.24</c:v>
                </c:pt>
                <c:pt idx="1093">
                  <c:v>0.9</c:v>
                </c:pt>
                <c:pt idx="1094">
                  <c:v>1.33</c:v>
                </c:pt>
                <c:pt idx="1095">
                  <c:v>0.75</c:v>
                </c:pt>
                <c:pt idx="1096">
                  <c:v>0.75</c:v>
                </c:pt>
                <c:pt idx="1097">
                  <c:v>1.92</c:v>
                </c:pt>
                <c:pt idx="1098">
                  <c:v>1.88</c:v>
                </c:pt>
                <c:pt idx="1099">
                  <c:v>2.63</c:v>
                </c:pt>
                <c:pt idx="1100">
                  <c:v>2.2400000000000002</c:v>
                </c:pt>
                <c:pt idx="1101">
                  <c:v>1.92</c:v>
                </c:pt>
                <c:pt idx="1102">
                  <c:v>1.02</c:v>
                </c:pt>
                <c:pt idx="1103">
                  <c:v>1.77</c:v>
                </c:pt>
                <c:pt idx="1104">
                  <c:v>1.65</c:v>
                </c:pt>
                <c:pt idx="1105">
                  <c:v>1.1399999999999999</c:v>
                </c:pt>
                <c:pt idx="1106">
                  <c:v>0.86</c:v>
                </c:pt>
                <c:pt idx="1107">
                  <c:v>0.86</c:v>
                </c:pt>
                <c:pt idx="1108">
                  <c:v>0.2</c:v>
                </c:pt>
                <c:pt idx="1109">
                  <c:v>0.31</c:v>
                </c:pt>
                <c:pt idx="1110">
                  <c:v>0.27</c:v>
                </c:pt>
                <c:pt idx="1111">
                  <c:v>0.12</c:v>
                </c:pt>
                <c:pt idx="1112">
                  <c:v>0.35</c:v>
                </c:pt>
                <c:pt idx="1113">
                  <c:v>-0.63</c:v>
                </c:pt>
                <c:pt idx="1114">
                  <c:v>-0.24</c:v>
                </c:pt>
                <c:pt idx="1115">
                  <c:v>0</c:v>
                </c:pt>
                <c:pt idx="1116">
                  <c:v>0.24</c:v>
                </c:pt>
                <c:pt idx="1117">
                  <c:v>-0.78</c:v>
                </c:pt>
                <c:pt idx="1118">
                  <c:v>-0.31</c:v>
                </c:pt>
                <c:pt idx="1119">
                  <c:v>-0.59</c:v>
                </c:pt>
                <c:pt idx="1120">
                  <c:v>-1.69</c:v>
                </c:pt>
                <c:pt idx="1121">
                  <c:v>-1.49</c:v>
                </c:pt>
                <c:pt idx="1122">
                  <c:v>-1.65</c:v>
                </c:pt>
                <c:pt idx="1123">
                  <c:v>-0.86</c:v>
                </c:pt>
                <c:pt idx="1124">
                  <c:v>0.24</c:v>
                </c:pt>
                <c:pt idx="1125">
                  <c:v>0.04</c:v>
                </c:pt>
                <c:pt idx="1126">
                  <c:v>0.75</c:v>
                </c:pt>
                <c:pt idx="1127">
                  <c:v>1.41</c:v>
                </c:pt>
                <c:pt idx="1128">
                  <c:v>1.69</c:v>
                </c:pt>
                <c:pt idx="1129">
                  <c:v>0.94</c:v>
                </c:pt>
                <c:pt idx="1130">
                  <c:v>1.73</c:v>
                </c:pt>
                <c:pt idx="1131">
                  <c:v>1.77</c:v>
                </c:pt>
                <c:pt idx="1132">
                  <c:v>2.16</c:v>
                </c:pt>
                <c:pt idx="1133">
                  <c:v>1.69</c:v>
                </c:pt>
                <c:pt idx="1134">
                  <c:v>1.77</c:v>
                </c:pt>
                <c:pt idx="1135">
                  <c:v>1.45</c:v>
                </c:pt>
                <c:pt idx="1136">
                  <c:v>2.08</c:v>
                </c:pt>
                <c:pt idx="1137">
                  <c:v>2.39</c:v>
                </c:pt>
                <c:pt idx="1138">
                  <c:v>2.59</c:v>
                </c:pt>
                <c:pt idx="1139">
                  <c:v>2.75</c:v>
                </c:pt>
                <c:pt idx="1140">
                  <c:v>3.18</c:v>
                </c:pt>
                <c:pt idx="1141">
                  <c:v>1.41</c:v>
                </c:pt>
                <c:pt idx="1142">
                  <c:v>2.31</c:v>
                </c:pt>
                <c:pt idx="1143">
                  <c:v>2</c:v>
                </c:pt>
                <c:pt idx="1144">
                  <c:v>2.2799999999999998</c:v>
                </c:pt>
                <c:pt idx="1145">
                  <c:v>1.61</c:v>
                </c:pt>
                <c:pt idx="1146">
                  <c:v>1.45</c:v>
                </c:pt>
                <c:pt idx="1147">
                  <c:v>1.57</c:v>
                </c:pt>
                <c:pt idx="1148">
                  <c:v>1.26</c:v>
                </c:pt>
                <c:pt idx="1149">
                  <c:v>0.9</c:v>
                </c:pt>
                <c:pt idx="1150">
                  <c:v>1.26</c:v>
                </c:pt>
                <c:pt idx="1151">
                  <c:v>2.2400000000000002</c:v>
                </c:pt>
                <c:pt idx="1152">
                  <c:v>2</c:v>
                </c:pt>
                <c:pt idx="1153">
                  <c:v>1.92</c:v>
                </c:pt>
                <c:pt idx="1154">
                  <c:v>1.53</c:v>
                </c:pt>
                <c:pt idx="1155">
                  <c:v>0.82</c:v>
                </c:pt>
                <c:pt idx="1156">
                  <c:v>0.9</c:v>
                </c:pt>
                <c:pt idx="1157">
                  <c:v>1.06</c:v>
                </c:pt>
                <c:pt idx="1158">
                  <c:v>2.2799999999999998</c:v>
                </c:pt>
                <c:pt idx="1159">
                  <c:v>4.67</c:v>
                </c:pt>
                <c:pt idx="1160">
                  <c:v>4.16</c:v>
                </c:pt>
                <c:pt idx="1161">
                  <c:v>3.69</c:v>
                </c:pt>
                <c:pt idx="1162">
                  <c:v>3.18</c:v>
                </c:pt>
                <c:pt idx="1163">
                  <c:v>3.61</c:v>
                </c:pt>
                <c:pt idx="1164">
                  <c:v>3.18</c:v>
                </c:pt>
                <c:pt idx="1165">
                  <c:v>3.02</c:v>
                </c:pt>
                <c:pt idx="1166">
                  <c:v>3.84</c:v>
                </c:pt>
                <c:pt idx="1167">
                  <c:v>3.26</c:v>
                </c:pt>
                <c:pt idx="1168">
                  <c:v>3.53</c:v>
                </c:pt>
                <c:pt idx="1169">
                  <c:v>2.9</c:v>
                </c:pt>
                <c:pt idx="1170">
                  <c:v>2.35</c:v>
                </c:pt>
                <c:pt idx="1171">
                  <c:v>2.35</c:v>
                </c:pt>
                <c:pt idx="1172">
                  <c:v>2.71</c:v>
                </c:pt>
                <c:pt idx="1173">
                  <c:v>6.47</c:v>
                </c:pt>
                <c:pt idx="1174">
                  <c:v>4.8600000000000003</c:v>
                </c:pt>
                <c:pt idx="1175">
                  <c:v>5.22</c:v>
                </c:pt>
                <c:pt idx="1176">
                  <c:v>5.18</c:v>
                </c:pt>
                <c:pt idx="1177">
                  <c:v>4.75</c:v>
                </c:pt>
                <c:pt idx="1178">
                  <c:v>3.8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D5-41A4-9E38-4260BAB06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515008"/>
        <c:axId val="-186040964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'[Acceleration.xlsx]Meaningful Acceleration Data'!$B$2:$B$1180</c15:sqref>
                        </c15:formulaRef>
                      </c:ext>
                    </c:extLst>
                    <c:numCache>
                      <c:formatCode>General</c:formatCode>
                      <c:ptCount val="1179"/>
                      <c:pt idx="0">
                        <c:v>1.0521119999999999</c:v>
                      </c:pt>
                      <c:pt idx="1">
                        <c:v>1.078284</c:v>
                      </c:pt>
                      <c:pt idx="2">
                        <c:v>1.106204</c:v>
                      </c:pt>
                      <c:pt idx="3">
                        <c:v>1.139416</c:v>
                      </c:pt>
                      <c:pt idx="4">
                        <c:v>1.1657200000000001</c:v>
                      </c:pt>
                      <c:pt idx="5">
                        <c:v>1.217352</c:v>
                      </c:pt>
                      <c:pt idx="6">
                        <c:v>1.2444599999999999</c:v>
                      </c:pt>
                      <c:pt idx="7">
                        <c:v>1.27508</c:v>
                      </c:pt>
                      <c:pt idx="8">
                        <c:v>1.3047120000000001</c:v>
                      </c:pt>
                      <c:pt idx="9">
                        <c:v>1.331704</c:v>
                      </c:pt>
                      <c:pt idx="10">
                        <c:v>1.362384</c:v>
                      </c:pt>
                      <c:pt idx="11">
                        <c:v>1.3921160000000001</c:v>
                      </c:pt>
                      <c:pt idx="12">
                        <c:v>1.4190680000000002</c:v>
                      </c:pt>
                      <c:pt idx="13">
                        <c:v>1.4495080000000002</c:v>
                      </c:pt>
                      <c:pt idx="14">
                        <c:v>1.4790720000000002</c:v>
                      </c:pt>
                      <c:pt idx="15">
                        <c:v>1.5060160000000002</c:v>
                      </c:pt>
                      <c:pt idx="16">
                        <c:v>1.5366120000000003</c:v>
                      </c:pt>
                      <c:pt idx="17">
                        <c:v>1.5661600000000002</c:v>
                      </c:pt>
                      <c:pt idx="18">
                        <c:v>1.5932080000000002</c:v>
                      </c:pt>
                      <c:pt idx="19">
                        <c:v>1.6237720000000002</c:v>
                      </c:pt>
                      <c:pt idx="20">
                        <c:v>1.6532720000000003</c:v>
                      </c:pt>
                      <c:pt idx="21">
                        <c:v>1.6802920000000003</c:v>
                      </c:pt>
                      <c:pt idx="22">
                        <c:v>1.7108720000000004</c:v>
                      </c:pt>
                      <c:pt idx="23">
                        <c:v>1.7406200000000005</c:v>
                      </c:pt>
                      <c:pt idx="24">
                        <c:v>1.7731360000000005</c:v>
                      </c:pt>
                      <c:pt idx="25">
                        <c:v>1.8063240000000005</c:v>
                      </c:pt>
                      <c:pt idx="26">
                        <c:v>1.8324000000000005</c:v>
                      </c:pt>
                      <c:pt idx="27">
                        <c:v>1.8601920000000005</c:v>
                      </c:pt>
                      <c:pt idx="28">
                        <c:v>1.8933560000000005</c:v>
                      </c:pt>
                      <c:pt idx="29">
                        <c:v>1.9193960000000005</c:v>
                      </c:pt>
                      <c:pt idx="30">
                        <c:v>1.9472720000000006</c:v>
                      </c:pt>
                      <c:pt idx="31">
                        <c:v>1.9802640000000005</c:v>
                      </c:pt>
                      <c:pt idx="32">
                        <c:v>2.0063400000000007</c:v>
                      </c:pt>
                      <c:pt idx="33">
                        <c:v>2.0341360000000006</c:v>
                      </c:pt>
                      <c:pt idx="34">
                        <c:v>2.0672040000000007</c:v>
                      </c:pt>
                      <c:pt idx="35">
                        <c:v>2.0932120000000007</c:v>
                      </c:pt>
                      <c:pt idx="36">
                        <c:v>2.1209720000000005</c:v>
                      </c:pt>
                      <c:pt idx="37">
                        <c:v>2.1540120000000007</c:v>
                      </c:pt>
                      <c:pt idx="38">
                        <c:v>2.1801120000000007</c:v>
                      </c:pt>
                      <c:pt idx="39">
                        <c:v>2.2078520000000008</c:v>
                      </c:pt>
                      <c:pt idx="40">
                        <c:v>2.2408800000000006</c:v>
                      </c:pt>
                      <c:pt idx="41">
                        <c:v>2.2670080000000006</c:v>
                      </c:pt>
                      <c:pt idx="42">
                        <c:v>2.2948320000000004</c:v>
                      </c:pt>
                      <c:pt idx="43">
                        <c:v>2.3279320000000006</c:v>
                      </c:pt>
                      <c:pt idx="44">
                        <c:v>2.3595560000000004</c:v>
                      </c:pt>
                      <c:pt idx="45">
                        <c:v>2.3900440000000005</c:v>
                      </c:pt>
                      <c:pt idx="46">
                        <c:v>2.4195680000000004</c:v>
                      </c:pt>
                      <c:pt idx="47">
                        <c:v>2.4465600000000003</c:v>
                      </c:pt>
                      <c:pt idx="48">
                        <c:v>2.4770240000000001</c:v>
                      </c:pt>
                      <c:pt idx="49">
                        <c:v>2.5066079999999999</c:v>
                      </c:pt>
                      <c:pt idx="50">
                        <c:v>2.5336279999999998</c:v>
                      </c:pt>
                      <c:pt idx="51">
                        <c:v>2.5642519999999998</c:v>
                      </c:pt>
                      <c:pt idx="52">
                        <c:v>2.5938959999999995</c:v>
                      </c:pt>
                      <c:pt idx="53">
                        <c:v>2.6208559999999994</c:v>
                      </c:pt>
                      <c:pt idx="54">
                        <c:v>2.6512519999999995</c:v>
                      </c:pt>
                      <c:pt idx="55">
                        <c:v>2.6807519999999996</c:v>
                      </c:pt>
                      <c:pt idx="56">
                        <c:v>2.7077519999999997</c:v>
                      </c:pt>
                      <c:pt idx="57">
                        <c:v>2.7381279999999997</c:v>
                      </c:pt>
                      <c:pt idx="58">
                        <c:v>2.7677319999999996</c:v>
                      </c:pt>
                      <c:pt idx="59">
                        <c:v>2.7946839999999997</c:v>
                      </c:pt>
                      <c:pt idx="60">
                        <c:v>2.8251119999999998</c:v>
                      </c:pt>
                      <c:pt idx="61">
                        <c:v>2.8546320000000001</c:v>
                      </c:pt>
                      <c:pt idx="62">
                        <c:v>2.881516</c:v>
                      </c:pt>
                      <c:pt idx="63">
                        <c:v>2.9118080000000002</c:v>
                      </c:pt>
                      <c:pt idx="64">
                        <c:v>2.94598</c:v>
                      </c:pt>
                      <c:pt idx="65">
                        <c:v>2.9736280000000002</c:v>
                      </c:pt>
                      <c:pt idx="66">
                        <c:v>3.0065280000000003</c:v>
                      </c:pt>
                      <c:pt idx="67">
                        <c:v>3.0326560000000002</c:v>
                      </c:pt>
                      <c:pt idx="68">
                        <c:v>3.0603040000000004</c:v>
                      </c:pt>
                      <c:pt idx="69">
                        <c:v>3.0932560000000002</c:v>
                      </c:pt>
                      <c:pt idx="70">
                        <c:v>3.1193560000000002</c:v>
                      </c:pt>
                      <c:pt idx="71">
                        <c:v>3.1470760000000002</c:v>
                      </c:pt>
                      <c:pt idx="72">
                        <c:v>3.1800520000000003</c:v>
                      </c:pt>
                      <c:pt idx="73">
                        <c:v>3.2061120000000005</c:v>
                      </c:pt>
                      <c:pt idx="74">
                        <c:v>3.2337760000000006</c:v>
                      </c:pt>
                      <c:pt idx="75">
                        <c:v>3.2667240000000008</c:v>
                      </c:pt>
                      <c:pt idx="76">
                        <c:v>3.292720000000001</c:v>
                      </c:pt>
                      <c:pt idx="77">
                        <c:v>3.3204520000000008</c:v>
                      </c:pt>
                      <c:pt idx="78">
                        <c:v>3.3532840000000008</c:v>
                      </c:pt>
                      <c:pt idx="79">
                        <c:v>3.3793200000000008</c:v>
                      </c:pt>
                      <c:pt idx="80">
                        <c:v>3.4070600000000009</c:v>
                      </c:pt>
                      <c:pt idx="81">
                        <c:v>3.440100000000001</c:v>
                      </c:pt>
                      <c:pt idx="82">
                        <c:v>3.466104000000001</c:v>
                      </c:pt>
                      <c:pt idx="83">
                        <c:v>3.493904000000001</c:v>
                      </c:pt>
                      <c:pt idx="84">
                        <c:v>3.5270080000000008</c:v>
                      </c:pt>
                      <c:pt idx="85">
                        <c:v>3.5586320000000007</c:v>
                      </c:pt>
                      <c:pt idx="86">
                        <c:v>3.5891480000000007</c:v>
                      </c:pt>
                      <c:pt idx="87">
                        <c:v>3.6185920000000005</c:v>
                      </c:pt>
                      <c:pt idx="88">
                        <c:v>3.6454240000000007</c:v>
                      </c:pt>
                      <c:pt idx="89">
                        <c:v>3.6758920000000006</c:v>
                      </c:pt>
                      <c:pt idx="90">
                        <c:v>3.7052760000000005</c:v>
                      </c:pt>
                      <c:pt idx="91">
                        <c:v>3.7320200000000003</c:v>
                      </c:pt>
                      <c:pt idx="92">
                        <c:v>3.7623360000000003</c:v>
                      </c:pt>
                      <c:pt idx="93">
                        <c:v>3.7917280000000004</c:v>
                      </c:pt>
                      <c:pt idx="94">
                        <c:v>3.8186440000000004</c:v>
                      </c:pt>
                      <c:pt idx="95">
                        <c:v>3.8489480000000005</c:v>
                      </c:pt>
                      <c:pt idx="96">
                        <c:v>3.8783360000000004</c:v>
                      </c:pt>
                      <c:pt idx="97">
                        <c:v>3.9050400000000005</c:v>
                      </c:pt>
                      <c:pt idx="98">
                        <c:v>3.9354560000000003</c:v>
                      </c:pt>
                      <c:pt idx="99">
                        <c:v>3.9648960000000004</c:v>
                      </c:pt>
                      <c:pt idx="100">
                        <c:v>3.9918120000000004</c:v>
                      </c:pt>
                      <c:pt idx="101">
                        <c:v>4.0220920000000007</c:v>
                      </c:pt>
                      <c:pt idx="102">
                        <c:v>4.0514880000000009</c:v>
                      </c:pt>
                      <c:pt idx="103">
                        <c:v>4.0783640000000005</c:v>
                      </c:pt>
                      <c:pt idx="104">
                        <c:v>4.1087760000000006</c:v>
                      </c:pt>
                      <c:pt idx="105">
                        <c:v>4.1382440000000003</c:v>
                      </c:pt>
                      <c:pt idx="106">
                        <c:v>4.1650920000000005</c:v>
                      </c:pt>
                      <c:pt idx="107">
                        <c:v>4.2035560000000007</c:v>
                      </c:pt>
                      <c:pt idx="108">
                        <c:v>4.2295320000000007</c:v>
                      </c:pt>
                      <c:pt idx="109">
                        <c:v>4.2570240000000004</c:v>
                      </c:pt>
                      <c:pt idx="110">
                        <c:v>4.2898960000000006</c:v>
                      </c:pt>
                      <c:pt idx="111">
                        <c:v>4.3159160000000005</c:v>
                      </c:pt>
                      <c:pt idx="112">
                        <c:v>4.3435800000000002</c:v>
                      </c:pt>
                      <c:pt idx="113">
                        <c:v>4.3762560000000006</c:v>
                      </c:pt>
                      <c:pt idx="114">
                        <c:v>4.4023800000000008</c:v>
                      </c:pt>
                      <c:pt idx="115">
                        <c:v>4.4301040000000009</c:v>
                      </c:pt>
                      <c:pt idx="116">
                        <c:v>4.4629280000000007</c:v>
                      </c:pt>
                      <c:pt idx="117">
                        <c:v>4.4889280000000005</c:v>
                      </c:pt>
                      <c:pt idx="118">
                        <c:v>4.5166120000000003</c:v>
                      </c:pt>
                      <c:pt idx="119">
                        <c:v>4.5495320000000001</c:v>
                      </c:pt>
                      <c:pt idx="120">
                        <c:v>4.5756319999999997</c:v>
                      </c:pt>
                      <c:pt idx="121">
                        <c:v>4.6034079999999999</c:v>
                      </c:pt>
                      <c:pt idx="122">
                        <c:v>4.6363440000000002</c:v>
                      </c:pt>
                      <c:pt idx="123">
                        <c:v>4.6623400000000004</c:v>
                      </c:pt>
                      <c:pt idx="124">
                        <c:v>4.6900680000000001</c:v>
                      </c:pt>
                      <c:pt idx="125">
                        <c:v>4.7230559999999997</c:v>
                      </c:pt>
                      <c:pt idx="126">
                        <c:v>4.7491919999999999</c:v>
                      </c:pt>
                      <c:pt idx="127">
                        <c:v>4.7769519999999996</c:v>
                      </c:pt>
                      <c:pt idx="128">
                        <c:v>4.8100199999999997</c:v>
                      </c:pt>
                      <c:pt idx="129">
                        <c:v>4.8415279999999994</c:v>
                      </c:pt>
                      <c:pt idx="130">
                        <c:v>4.8718199999999996</c:v>
                      </c:pt>
                      <c:pt idx="131">
                        <c:v>4.9012799999999999</c:v>
                      </c:pt>
                      <c:pt idx="132">
                        <c:v>4.9281160000000002</c:v>
                      </c:pt>
                      <c:pt idx="133">
                        <c:v>4.9584160000000006</c:v>
                      </c:pt>
                      <c:pt idx="134">
                        <c:v>4.9878600000000004</c:v>
                      </c:pt>
                      <c:pt idx="135">
                        <c:v>5.0147680000000001</c:v>
                      </c:pt>
                      <c:pt idx="136">
                        <c:v>5.0451680000000003</c:v>
                      </c:pt>
                      <c:pt idx="137">
                        <c:v>5.0746120000000001</c:v>
                      </c:pt>
                      <c:pt idx="138">
                        <c:v>5.1014879999999998</c:v>
                      </c:pt>
                      <c:pt idx="139">
                        <c:v>5.1318399999999995</c:v>
                      </c:pt>
                      <c:pt idx="140">
                        <c:v>5.1613599999999993</c:v>
                      </c:pt>
                      <c:pt idx="141">
                        <c:v>5.1883199999999992</c:v>
                      </c:pt>
                      <c:pt idx="142">
                        <c:v>5.218659999999999</c:v>
                      </c:pt>
                      <c:pt idx="143">
                        <c:v>5.2480919999999989</c:v>
                      </c:pt>
                      <c:pt idx="144">
                        <c:v>5.2749559999999986</c:v>
                      </c:pt>
                      <c:pt idx="145">
                        <c:v>5.305331999999999</c:v>
                      </c:pt>
                      <c:pt idx="146">
                        <c:v>5.334687999999999</c:v>
                      </c:pt>
                      <c:pt idx="147">
                        <c:v>5.3615959999999987</c:v>
                      </c:pt>
                      <c:pt idx="148">
                        <c:v>5.3920399999999988</c:v>
                      </c:pt>
                      <c:pt idx="149">
                        <c:v>5.4214319999999985</c:v>
                      </c:pt>
                      <c:pt idx="150">
                        <c:v>5.4483239999999986</c:v>
                      </c:pt>
                      <c:pt idx="151">
                        <c:v>5.4868599999999983</c:v>
                      </c:pt>
                      <c:pt idx="152">
                        <c:v>5.5129079999999986</c:v>
                      </c:pt>
                      <c:pt idx="153">
                        <c:v>5.5405719999999983</c:v>
                      </c:pt>
                      <c:pt idx="154">
                        <c:v>5.5734159999999981</c:v>
                      </c:pt>
                      <c:pt idx="155">
                        <c:v>5.5994599999999979</c:v>
                      </c:pt>
                      <c:pt idx="156">
                        <c:v>5.6271879999999976</c:v>
                      </c:pt>
                      <c:pt idx="157">
                        <c:v>5.660155999999998</c:v>
                      </c:pt>
                      <c:pt idx="158">
                        <c:v>5.6861799999999976</c:v>
                      </c:pt>
                      <c:pt idx="159">
                        <c:v>5.7138599999999977</c:v>
                      </c:pt>
                      <c:pt idx="160">
                        <c:v>5.7469719999999977</c:v>
                      </c:pt>
                      <c:pt idx="161">
                        <c:v>5.7729599999999976</c:v>
                      </c:pt>
                      <c:pt idx="162">
                        <c:v>5.8006119999999974</c:v>
                      </c:pt>
                      <c:pt idx="163">
                        <c:v>5.8336039999999976</c:v>
                      </c:pt>
                      <c:pt idx="164">
                        <c:v>5.8594879999999971</c:v>
                      </c:pt>
                      <c:pt idx="165">
                        <c:v>5.8872399999999967</c:v>
                      </c:pt>
                      <c:pt idx="166">
                        <c:v>5.9201399999999964</c:v>
                      </c:pt>
                      <c:pt idx="167">
                        <c:v>5.9461239999999966</c:v>
                      </c:pt>
                      <c:pt idx="168">
                        <c:v>5.973423999999997</c:v>
                      </c:pt>
                      <c:pt idx="169">
                        <c:v>6.0064079999999969</c:v>
                      </c:pt>
                      <c:pt idx="170">
                        <c:v>6.0350839999999968</c:v>
                      </c:pt>
                      <c:pt idx="171">
                        <c:v>6.0674759999999965</c:v>
                      </c:pt>
                      <c:pt idx="172">
                        <c:v>6.1012519999999961</c:v>
                      </c:pt>
                      <c:pt idx="173">
                        <c:v>6.1275159999999964</c:v>
                      </c:pt>
                      <c:pt idx="174">
                        <c:v>6.170479999999996</c:v>
                      </c:pt>
                      <c:pt idx="175">
                        <c:v>6.1967439999999963</c:v>
                      </c:pt>
                      <c:pt idx="176">
                        <c:v>6.2271519999999967</c:v>
                      </c:pt>
                      <c:pt idx="177">
                        <c:v>6.2566079999999964</c:v>
                      </c:pt>
                      <c:pt idx="178">
                        <c:v>6.2835399999999968</c:v>
                      </c:pt>
                      <c:pt idx="179">
                        <c:v>6.3138519999999971</c:v>
                      </c:pt>
                      <c:pt idx="180">
                        <c:v>6.3430999999999971</c:v>
                      </c:pt>
                      <c:pt idx="181">
                        <c:v>6.369983999999997</c:v>
                      </c:pt>
                      <c:pt idx="182">
                        <c:v>6.4005439999999973</c:v>
                      </c:pt>
                      <c:pt idx="183">
                        <c:v>6.4301959999999969</c:v>
                      </c:pt>
                      <c:pt idx="184">
                        <c:v>6.4570399999999966</c:v>
                      </c:pt>
                      <c:pt idx="185">
                        <c:v>6.4873199999999969</c:v>
                      </c:pt>
                      <c:pt idx="186">
                        <c:v>6.5167719999999969</c:v>
                      </c:pt>
                      <c:pt idx="187">
                        <c:v>6.5436879999999968</c:v>
                      </c:pt>
                      <c:pt idx="188">
                        <c:v>6.5741239999999967</c:v>
                      </c:pt>
                      <c:pt idx="189">
                        <c:v>6.6036239999999964</c:v>
                      </c:pt>
                      <c:pt idx="190">
                        <c:v>6.6304919999999967</c:v>
                      </c:pt>
                      <c:pt idx="191">
                        <c:v>6.6609159999999967</c:v>
                      </c:pt>
                      <c:pt idx="192">
                        <c:v>6.6904399999999971</c:v>
                      </c:pt>
                      <c:pt idx="193">
                        <c:v>6.7173359999999969</c:v>
                      </c:pt>
                      <c:pt idx="194">
                        <c:v>6.7477119999999973</c:v>
                      </c:pt>
                      <c:pt idx="195">
                        <c:v>6.7772879999999969</c:v>
                      </c:pt>
                      <c:pt idx="196">
                        <c:v>6.8098919999999969</c:v>
                      </c:pt>
                      <c:pt idx="197">
                        <c:v>6.8429479999999971</c:v>
                      </c:pt>
                      <c:pt idx="198">
                        <c:v>6.8689239999999971</c:v>
                      </c:pt>
                      <c:pt idx="199">
                        <c:v>6.8967279999999969</c:v>
                      </c:pt>
                      <c:pt idx="200">
                        <c:v>6.9298999999999973</c:v>
                      </c:pt>
                      <c:pt idx="201">
                        <c:v>6.9559639999999971</c:v>
                      </c:pt>
                      <c:pt idx="202">
                        <c:v>6.9836439999999973</c:v>
                      </c:pt>
                      <c:pt idx="203">
                        <c:v>7.0168119999999972</c:v>
                      </c:pt>
                      <c:pt idx="204">
                        <c:v>7.0428159999999975</c:v>
                      </c:pt>
                      <c:pt idx="205">
                        <c:v>7.0705119999999972</c:v>
                      </c:pt>
                      <c:pt idx="206">
                        <c:v>7.1035879999999976</c:v>
                      </c:pt>
                      <c:pt idx="207">
                        <c:v>7.1296279999999976</c:v>
                      </c:pt>
                      <c:pt idx="208">
                        <c:v>7.1572879999999977</c:v>
                      </c:pt>
                      <c:pt idx="209">
                        <c:v>7.1902799999999978</c:v>
                      </c:pt>
                      <c:pt idx="210">
                        <c:v>7.216295999999998</c:v>
                      </c:pt>
                      <c:pt idx="211">
                        <c:v>7.2439079999999985</c:v>
                      </c:pt>
                      <c:pt idx="212">
                        <c:v>7.2769759999999986</c:v>
                      </c:pt>
                      <c:pt idx="213">
                        <c:v>7.3029679999999981</c:v>
                      </c:pt>
                      <c:pt idx="214">
                        <c:v>7.3306359999999984</c:v>
                      </c:pt>
                      <c:pt idx="215">
                        <c:v>7.3637279999999983</c:v>
                      </c:pt>
                      <c:pt idx="216">
                        <c:v>7.389771999999998</c:v>
                      </c:pt>
                      <c:pt idx="217">
                        <c:v>7.4174039999999977</c:v>
                      </c:pt>
                      <c:pt idx="218">
                        <c:v>7.4551559999999979</c:v>
                      </c:pt>
                      <c:pt idx="219">
                        <c:v>7.4820639999999976</c:v>
                      </c:pt>
                      <c:pt idx="220">
                        <c:v>7.512687999999998</c:v>
                      </c:pt>
                      <c:pt idx="221">
                        <c:v>7.5420359999999977</c:v>
                      </c:pt>
                      <c:pt idx="222">
                        <c:v>7.5688479999999974</c:v>
                      </c:pt>
                      <c:pt idx="223">
                        <c:v>7.5990879999999974</c:v>
                      </c:pt>
                      <c:pt idx="224">
                        <c:v>7.6286039999999975</c:v>
                      </c:pt>
                      <c:pt idx="225">
                        <c:v>7.6554999999999973</c:v>
                      </c:pt>
                      <c:pt idx="226">
                        <c:v>7.685959999999997</c:v>
                      </c:pt>
                      <c:pt idx="227">
                        <c:v>7.7154039999999968</c:v>
                      </c:pt>
                      <c:pt idx="228">
                        <c:v>7.7422719999999972</c:v>
                      </c:pt>
                      <c:pt idx="229">
                        <c:v>7.7726559999999969</c:v>
                      </c:pt>
                      <c:pt idx="230">
                        <c:v>7.8020199999999971</c:v>
                      </c:pt>
                      <c:pt idx="231">
                        <c:v>7.8288799999999972</c:v>
                      </c:pt>
                      <c:pt idx="232">
                        <c:v>7.8591679999999968</c:v>
                      </c:pt>
                      <c:pt idx="233">
                        <c:v>7.8886119999999966</c:v>
                      </c:pt>
                      <c:pt idx="234">
                        <c:v>7.9154439999999964</c:v>
                      </c:pt>
                      <c:pt idx="235">
                        <c:v>7.9458199999999968</c:v>
                      </c:pt>
                      <c:pt idx="236">
                        <c:v>7.9751839999999969</c:v>
                      </c:pt>
                      <c:pt idx="237">
                        <c:v>8.0020279999999975</c:v>
                      </c:pt>
                      <c:pt idx="238">
                        <c:v>8.0323799999999981</c:v>
                      </c:pt>
                      <c:pt idx="239">
                        <c:v>8.0617439999999974</c:v>
                      </c:pt>
                      <c:pt idx="240">
                        <c:v>8.088651999999998</c:v>
                      </c:pt>
                      <c:pt idx="241">
                        <c:v>8.1270799999999976</c:v>
                      </c:pt>
                      <c:pt idx="242">
                        <c:v>8.1530959999999979</c:v>
                      </c:pt>
                      <c:pt idx="243">
                        <c:v>8.1807679999999987</c:v>
                      </c:pt>
                      <c:pt idx="244">
                        <c:v>8.2137199999999986</c:v>
                      </c:pt>
                      <c:pt idx="245">
                        <c:v>8.239691999999998</c:v>
                      </c:pt>
                      <c:pt idx="246">
                        <c:v>8.2672879999999989</c:v>
                      </c:pt>
                      <c:pt idx="247">
                        <c:v>8.300203999999999</c:v>
                      </c:pt>
                      <c:pt idx="248">
                        <c:v>8.3261999999999983</c:v>
                      </c:pt>
                      <c:pt idx="249">
                        <c:v>8.3537599999999976</c:v>
                      </c:pt>
                      <c:pt idx="250">
                        <c:v>8.3865679999999969</c:v>
                      </c:pt>
                      <c:pt idx="251">
                        <c:v>8.4125479999999975</c:v>
                      </c:pt>
                      <c:pt idx="252">
                        <c:v>8.4401239999999973</c:v>
                      </c:pt>
                      <c:pt idx="253">
                        <c:v>8.4730879999999971</c:v>
                      </c:pt>
                      <c:pt idx="254">
                        <c:v>8.499139999999997</c:v>
                      </c:pt>
                      <c:pt idx="255">
                        <c:v>8.5268319999999971</c:v>
                      </c:pt>
                      <c:pt idx="256">
                        <c:v>8.5596839999999972</c:v>
                      </c:pt>
                      <c:pt idx="257">
                        <c:v>8.5857359999999971</c:v>
                      </c:pt>
                      <c:pt idx="258">
                        <c:v>8.6132759999999973</c:v>
                      </c:pt>
                      <c:pt idx="259">
                        <c:v>8.646175999999997</c:v>
                      </c:pt>
                      <c:pt idx="260">
                        <c:v>8.6722239999999964</c:v>
                      </c:pt>
                      <c:pt idx="261">
                        <c:v>8.6997519999999966</c:v>
                      </c:pt>
                      <c:pt idx="262">
                        <c:v>8.7324679999999972</c:v>
                      </c:pt>
                      <c:pt idx="263">
                        <c:v>8.7640239999999974</c:v>
                      </c:pt>
                      <c:pt idx="264">
                        <c:v>8.794375999999998</c:v>
                      </c:pt>
                      <c:pt idx="265">
                        <c:v>8.8237359999999985</c:v>
                      </c:pt>
                      <c:pt idx="266">
                        <c:v>8.8505919999999989</c:v>
                      </c:pt>
                      <c:pt idx="267">
                        <c:v>8.880907999999998</c:v>
                      </c:pt>
                      <c:pt idx="268">
                        <c:v>8.9102999999999977</c:v>
                      </c:pt>
                      <c:pt idx="269">
                        <c:v>8.9372159999999976</c:v>
                      </c:pt>
                      <c:pt idx="270">
                        <c:v>8.9675239999999974</c:v>
                      </c:pt>
                      <c:pt idx="271">
                        <c:v>8.9969719999999977</c:v>
                      </c:pt>
                      <c:pt idx="272">
                        <c:v>9.0237679999999969</c:v>
                      </c:pt>
                      <c:pt idx="273">
                        <c:v>9.0539679999999976</c:v>
                      </c:pt>
                      <c:pt idx="274">
                        <c:v>9.0832239999999977</c:v>
                      </c:pt>
                      <c:pt idx="275">
                        <c:v>9.1100919999999981</c:v>
                      </c:pt>
                      <c:pt idx="276">
                        <c:v>9.1404679999999985</c:v>
                      </c:pt>
                      <c:pt idx="277">
                        <c:v>9.169891999999999</c:v>
                      </c:pt>
                      <c:pt idx="278">
                        <c:v>9.1967799999999986</c:v>
                      </c:pt>
                      <c:pt idx="279">
                        <c:v>9.2270679999999992</c:v>
                      </c:pt>
                      <c:pt idx="280">
                        <c:v>9.2564079999999986</c:v>
                      </c:pt>
                      <c:pt idx="281">
                        <c:v>9.2830959999999987</c:v>
                      </c:pt>
                      <c:pt idx="282">
                        <c:v>9.3133399999999984</c:v>
                      </c:pt>
                      <c:pt idx="283">
                        <c:v>9.3426159999999978</c:v>
                      </c:pt>
                      <c:pt idx="284">
                        <c:v>9.3695079999999979</c:v>
                      </c:pt>
                      <c:pt idx="285">
                        <c:v>9.3997719999999987</c:v>
                      </c:pt>
                      <c:pt idx="286">
                        <c:v>9.4338519999999981</c:v>
                      </c:pt>
                      <c:pt idx="287">
                        <c:v>9.4614359999999973</c:v>
                      </c:pt>
                      <c:pt idx="288">
                        <c:v>9.4942279999999979</c:v>
                      </c:pt>
                      <c:pt idx="289">
                        <c:v>9.5202319999999983</c:v>
                      </c:pt>
                      <c:pt idx="290">
                        <c:v>9.5478719999999981</c:v>
                      </c:pt>
                      <c:pt idx="291">
                        <c:v>9.5806039999999975</c:v>
                      </c:pt>
                      <c:pt idx="292">
                        <c:v>9.6065199999999979</c:v>
                      </c:pt>
                      <c:pt idx="293">
                        <c:v>9.6340799999999973</c:v>
                      </c:pt>
                      <c:pt idx="294">
                        <c:v>9.6669439999999973</c:v>
                      </c:pt>
                      <c:pt idx="295">
                        <c:v>9.692815999999997</c:v>
                      </c:pt>
                      <c:pt idx="296">
                        <c:v>9.720507999999997</c:v>
                      </c:pt>
                      <c:pt idx="297">
                        <c:v>9.7532839999999972</c:v>
                      </c:pt>
                      <c:pt idx="298">
                        <c:v>9.7792879999999975</c:v>
                      </c:pt>
                      <c:pt idx="299">
                        <c:v>9.8067439999999984</c:v>
                      </c:pt>
                      <c:pt idx="300">
                        <c:v>9.8396119999999989</c:v>
                      </c:pt>
                      <c:pt idx="301">
                        <c:v>9.8655879999999989</c:v>
                      </c:pt>
                      <c:pt idx="302">
                        <c:v>9.8932559999999992</c:v>
                      </c:pt>
                      <c:pt idx="303">
                        <c:v>9.9259679999999992</c:v>
                      </c:pt>
                      <c:pt idx="304">
                        <c:v>9.951924</c:v>
                      </c:pt>
                      <c:pt idx="305">
                        <c:v>9.9794119999999999</c:v>
                      </c:pt>
                      <c:pt idx="306">
                        <c:v>10.012392</c:v>
                      </c:pt>
                      <c:pt idx="307">
                        <c:v>10.038348000000001</c:v>
                      </c:pt>
                      <c:pt idx="308">
                        <c:v>10.074076000000002</c:v>
                      </c:pt>
                      <c:pt idx="309">
                        <c:v>10.103484000000002</c:v>
                      </c:pt>
                      <c:pt idx="310">
                        <c:v>10.130340000000002</c:v>
                      </c:pt>
                      <c:pt idx="311">
                        <c:v>10.160760000000002</c:v>
                      </c:pt>
                      <c:pt idx="312">
                        <c:v>10.190008000000002</c:v>
                      </c:pt>
                      <c:pt idx="313">
                        <c:v>10.216784000000002</c:v>
                      </c:pt>
                      <c:pt idx="314">
                        <c:v>10.247036000000003</c:v>
                      </c:pt>
                      <c:pt idx="315">
                        <c:v>10.276412000000002</c:v>
                      </c:pt>
                      <c:pt idx="316">
                        <c:v>10.303272000000002</c:v>
                      </c:pt>
                      <c:pt idx="317">
                        <c:v>10.333544000000002</c:v>
                      </c:pt>
                      <c:pt idx="318">
                        <c:v>10.362944000000002</c:v>
                      </c:pt>
                      <c:pt idx="319">
                        <c:v>10.389804000000002</c:v>
                      </c:pt>
                      <c:pt idx="320">
                        <c:v>10.419980000000002</c:v>
                      </c:pt>
                      <c:pt idx="321">
                        <c:v>10.449448000000002</c:v>
                      </c:pt>
                      <c:pt idx="322">
                        <c:v>10.476332000000003</c:v>
                      </c:pt>
                      <c:pt idx="323">
                        <c:v>10.506684000000003</c:v>
                      </c:pt>
                      <c:pt idx="324">
                        <c:v>10.536064000000003</c:v>
                      </c:pt>
                      <c:pt idx="325">
                        <c:v>10.562944000000003</c:v>
                      </c:pt>
                      <c:pt idx="326">
                        <c:v>10.593184000000003</c:v>
                      </c:pt>
                      <c:pt idx="327">
                        <c:v>10.622460000000002</c:v>
                      </c:pt>
                      <c:pt idx="328">
                        <c:v>10.649280000000003</c:v>
                      </c:pt>
                      <c:pt idx="329">
                        <c:v>10.679616000000003</c:v>
                      </c:pt>
                      <c:pt idx="330">
                        <c:v>10.708952000000004</c:v>
                      </c:pt>
                      <c:pt idx="331">
                        <c:v>10.741228000000003</c:v>
                      </c:pt>
                      <c:pt idx="332">
                        <c:v>10.773808000000002</c:v>
                      </c:pt>
                      <c:pt idx="333">
                        <c:v>10.799528000000002</c:v>
                      </c:pt>
                      <c:pt idx="334">
                        <c:v>10.826992000000002</c:v>
                      </c:pt>
                      <c:pt idx="335">
                        <c:v>10.859644000000003</c:v>
                      </c:pt>
                      <c:pt idx="336">
                        <c:v>10.885312000000003</c:v>
                      </c:pt>
                      <c:pt idx="337">
                        <c:v>10.912816000000003</c:v>
                      </c:pt>
                      <c:pt idx="338">
                        <c:v>10.945424000000003</c:v>
                      </c:pt>
                      <c:pt idx="339">
                        <c:v>10.971192000000002</c:v>
                      </c:pt>
                      <c:pt idx="340">
                        <c:v>10.998644000000002</c:v>
                      </c:pt>
                      <c:pt idx="341">
                        <c:v>11.031308000000003</c:v>
                      </c:pt>
                      <c:pt idx="342">
                        <c:v>11.057012000000002</c:v>
                      </c:pt>
                      <c:pt idx="343">
                        <c:v>11.084468000000003</c:v>
                      </c:pt>
                      <c:pt idx="344">
                        <c:v>11.117220000000003</c:v>
                      </c:pt>
                      <c:pt idx="345">
                        <c:v>11.142940000000003</c:v>
                      </c:pt>
                      <c:pt idx="346">
                        <c:v>11.170240000000003</c:v>
                      </c:pt>
                      <c:pt idx="347">
                        <c:v>11.202852000000004</c:v>
                      </c:pt>
                      <c:pt idx="348">
                        <c:v>11.228556000000003</c:v>
                      </c:pt>
                      <c:pt idx="349">
                        <c:v>11.256044000000003</c:v>
                      </c:pt>
                      <c:pt idx="350">
                        <c:v>11.288552000000003</c:v>
                      </c:pt>
                      <c:pt idx="351">
                        <c:v>11.314160000000003</c:v>
                      </c:pt>
                      <c:pt idx="352">
                        <c:v>11.341600000000003</c:v>
                      </c:pt>
                      <c:pt idx="353">
                        <c:v>11.374084000000003</c:v>
                      </c:pt>
                      <c:pt idx="354">
                        <c:v>11.421544000000003</c:v>
                      </c:pt>
                      <c:pt idx="355">
                        <c:v>11.451956000000003</c:v>
                      </c:pt>
                      <c:pt idx="356">
                        <c:v>11.482264000000002</c:v>
                      </c:pt>
                      <c:pt idx="357">
                        <c:v>11.515040000000003</c:v>
                      </c:pt>
                      <c:pt idx="358">
                        <c:v>11.545072000000003</c:v>
                      </c:pt>
                      <c:pt idx="359">
                        <c:v>11.569680000000004</c:v>
                      </c:pt>
                      <c:pt idx="360">
                        <c:v>11.595308000000003</c:v>
                      </c:pt>
                      <c:pt idx="361">
                        <c:v>11.621192000000002</c:v>
                      </c:pt>
                      <c:pt idx="362">
                        <c:v>11.647156000000003</c:v>
                      </c:pt>
                      <c:pt idx="363">
                        <c:v>11.676980000000002</c:v>
                      </c:pt>
                      <c:pt idx="364">
                        <c:v>11.706032000000002</c:v>
                      </c:pt>
                      <c:pt idx="365">
                        <c:v>11.732588000000002</c:v>
                      </c:pt>
                      <c:pt idx="366">
                        <c:v>11.762496000000002</c:v>
                      </c:pt>
                      <c:pt idx="367">
                        <c:v>11.791424000000003</c:v>
                      </c:pt>
                      <c:pt idx="368">
                        <c:v>11.817952000000004</c:v>
                      </c:pt>
                      <c:pt idx="369">
                        <c:v>11.848312000000004</c:v>
                      </c:pt>
                      <c:pt idx="370">
                        <c:v>11.877460000000003</c:v>
                      </c:pt>
                      <c:pt idx="371">
                        <c:v>11.904044000000003</c:v>
                      </c:pt>
                      <c:pt idx="372">
                        <c:v>11.934100000000003</c:v>
                      </c:pt>
                      <c:pt idx="373">
                        <c:v>11.963228000000003</c:v>
                      </c:pt>
                      <c:pt idx="374">
                        <c:v>11.989768000000003</c:v>
                      </c:pt>
                      <c:pt idx="375">
                        <c:v>12.019968000000004</c:v>
                      </c:pt>
                      <c:pt idx="376">
                        <c:v>12.049212000000004</c:v>
                      </c:pt>
                      <c:pt idx="377">
                        <c:v>12.081296000000004</c:v>
                      </c:pt>
                      <c:pt idx="378">
                        <c:v>12.114548000000003</c:v>
                      </c:pt>
                      <c:pt idx="379">
                        <c:v>12.140628000000003</c:v>
                      </c:pt>
                      <c:pt idx="380">
                        <c:v>12.168324000000004</c:v>
                      </c:pt>
                      <c:pt idx="381">
                        <c:v>12.201464000000003</c:v>
                      </c:pt>
                      <c:pt idx="382">
                        <c:v>12.227552000000003</c:v>
                      </c:pt>
                      <c:pt idx="383">
                        <c:v>12.255232000000003</c:v>
                      </c:pt>
                      <c:pt idx="384">
                        <c:v>12.288544000000003</c:v>
                      </c:pt>
                      <c:pt idx="385">
                        <c:v>12.314660000000003</c:v>
                      </c:pt>
                      <c:pt idx="386">
                        <c:v>12.342400000000003</c:v>
                      </c:pt>
                      <c:pt idx="387">
                        <c:v>12.375532000000003</c:v>
                      </c:pt>
                      <c:pt idx="388">
                        <c:v>12.401668000000003</c:v>
                      </c:pt>
                      <c:pt idx="389">
                        <c:v>12.429356000000002</c:v>
                      </c:pt>
                      <c:pt idx="390">
                        <c:v>12.462524000000002</c:v>
                      </c:pt>
                      <c:pt idx="391">
                        <c:v>12.488636000000001</c:v>
                      </c:pt>
                      <c:pt idx="392">
                        <c:v>12.516424000000001</c:v>
                      </c:pt>
                      <c:pt idx="393">
                        <c:v>12.549396000000002</c:v>
                      </c:pt>
                      <c:pt idx="394">
                        <c:v>12.575560000000001</c:v>
                      </c:pt>
                      <c:pt idx="395">
                        <c:v>12.603336000000001</c:v>
                      </c:pt>
                      <c:pt idx="396">
                        <c:v>12.636528</c:v>
                      </c:pt>
                      <c:pt idx="397">
                        <c:v>12.662632</c:v>
                      </c:pt>
                      <c:pt idx="398">
                        <c:v>12.690452000000001</c:v>
                      </c:pt>
                      <c:pt idx="399">
                        <c:v>12.723436000000001</c:v>
                      </c:pt>
                      <c:pt idx="400">
                        <c:v>12.755132000000001</c:v>
                      </c:pt>
                      <c:pt idx="401">
                        <c:v>12.785556000000001</c:v>
                      </c:pt>
                      <c:pt idx="402">
                        <c:v>12.815152000000001</c:v>
                      </c:pt>
                      <c:pt idx="403">
                        <c:v>12.842092000000001</c:v>
                      </c:pt>
                      <c:pt idx="404">
                        <c:v>12.872524</c:v>
                      </c:pt>
                      <c:pt idx="405">
                        <c:v>12.90212</c:v>
                      </c:pt>
                      <c:pt idx="406">
                        <c:v>12.929055999999999</c:v>
                      </c:pt>
                      <c:pt idx="407">
                        <c:v>12.959499999999998</c:v>
                      </c:pt>
                      <c:pt idx="408">
                        <c:v>12.989007999999998</c:v>
                      </c:pt>
                      <c:pt idx="409">
                        <c:v>13.015951999999999</c:v>
                      </c:pt>
                      <c:pt idx="410">
                        <c:v>13.046463999999999</c:v>
                      </c:pt>
                      <c:pt idx="411">
                        <c:v>13.075871999999999</c:v>
                      </c:pt>
                      <c:pt idx="412">
                        <c:v>13.102799999999998</c:v>
                      </c:pt>
                      <c:pt idx="413">
                        <c:v>13.133271999999998</c:v>
                      </c:pt>
                      <c:pt idx="414">
                        <c:v>13.162903999999997</c:v>
                      </c:pt>
                      <c:pt idx="415">
                        <c:v>13.189827999999997</c:v>
                      </c:pt>
                      <c:pt idx="416">
                        <c:v>13.220203999999997</c:v>
                      </c:pt>
                      <c:pt idx="417">
                        <c:v>13.249567999999996</c:v>
                      </c:pt>
                      <c:pt idx="418">
                        <c:v>13.276523999999997</c:v>
                      </c:pt>
                      <c:pt idx="419">
                        <c:v>13.306923999999997</c:v>
                      </c:pt>
                      <c:pt idx="420">
                        <c:v>13.336387999999998</c:v>
                      </c:pt>
                      <c:pt idx="421">
                        <c:v>13.363343999999998</c:v>
                      </c:pt>
                      <c:pt idx="422">
                        <c:v>13.393639999999998</c:v>
                      </c:pt>
                      <c:pt idx="423">
                        <c:v>13.427867999999998</c:v>
                      </c:pt>
                      <c:pt idx="424">
                        <c:v>13.455543999999998</c:v>
                      </c:pt>
                      <c:pt idx="425">
                        <c:v>13.488575999999998</c:v>
                      </c:pt>
                      <c:pt idx="426">
                        <c:v>13.514691999999998</c:v>
                      </c:pt>
                      <c:pt idx="427">
                        <c:v>13.542415999999998</c:v>
                      </c:pt>
                      <c:pt idx="428">
                        <c:v>13.575519999999997</c:v>
                      </c:pt>
                      <c:pt idx="429">
                        <c:v>13.601631999999997</c:v>
                      </c:pt>
                      <c:pt idx="430">
                        <c:v>13.629343999999996</c:v>
                      </c:pt>
                      <c:pt idx="431">
                        <c:v>13.662251999999997</c:v>
                      </c:pt>
                      <c:pt idx="432">
                        <c:v>13.688339999999997</c:v>
                      </c:pt>
                      <c:pt idx="433">
                        <c:v>13.715859999999997</c:v>
                      </c:pt>
                      <c:pt idx="434">
                        <c:v>13.748699999999998</c:v>
                      </c:pt>
                      <c:pt idx="435">
                        <c:v>13.774771999999997</c:v>
                      </c:pt>
                      <c:pt idx="436">
                        <c:v>13.802407999999996</c:v>
                      </c:pt>
                      <c:pt idx="437">
                        <c:v>13.835495999999996</c:v>
                      </c:pt>
                      <c:pt idx="438">
                        <c:v>13.861567999999995</c:v>
                      </c:pt>
                      <c:pt idx="439">
                        <c:v>13.889263999999995</c:v>
                      </c:pt>
                      <c:pt idx="440">
                        <c:v>13.922315999999995</c:v>
                      </c:pt>
                      <c:pt idx="441">
                        <c:v>13.948331999999995</c:v>
                      </c:pt>
                      <c:pt idx="442">
                        <c:v>13.976051999999996</c:v>
                      </c:pt>
                      <c:pt idx="443">
                        <c:v>14.009019999999996</c:v>
                      </c:pt>
                      <c:pt idx="444">
                        <c:v>14.035191999999997</c:v>
                      </c:pt>
                      <c:pt idx="445">
                        <c:v>14.062783999999997</c:v>
                      </c:pt>
                      <c:pt idx="446">
                        <c:v>14.100487999999997</c:v>
                      </c:pt>
                      <c:pt idx="447">
                        <c:v>14.127423999999996</c:v>
                      </c:pt>
                      <c:pt idx="448">
                        <c:v>14.157819999999996</c:v>
                      </c:pt>
                      <c:pt idx="449">
                        <c:v>14.187251999999996</c:v>
                      </c:pt>
                      <c:pt idx="450">
                        <c:v>14.214231999999996</c:v>
                      </c:pt>
                      <c:pt idx="451">
                        <c:v>14.244499999999995</c:v>
                      </c:pt>
                      <c:pt idx="452">
                        <c:v>14.273907999999995</c:v>
                      </c:pt>
                      <c:pt idx="453">
                        <c:v>14.300851999999995</c:v>
                      </c:pt>
                      <c:pt idx="454">
                        <c:v>14.331203999999996</c:v>
                      </c:pt>
                      <c:pt idx="455">
                        <c:v>14.360699999999996</c:v>
                      </c:pt>
                      <c:pt idx="456">
                        <c:v>14.387659999999997</c:v>
                      </c:pt>
                      <c:pt idx="457">
                        <c:v>14.417967999999997</c:v>
                      </c:pt>
                      <c:pt idx="458">
                        <c:v>14.447347999999996</c:v>
                      </c:pt>
                      <c:pt idx="459">
                        <c:v>14.474287999999996</c:v>
                      </c:pt>
                      <c:pt idx="460">
                        <c:v>14.504615999999997</c:v>
                      </c:pt>
                      <c:pt idx="461">
                        <c:v>14.534047999999997</c:v>
                      </c:pt>
                      <c:pt idx="462">
                        <c:v>14.560979999999997</c:v>
                      </c:pt>
                      <c:pt idx="463">
                        <c:v>14.591331999999998</c:v>
                      </c:pt>
                      <c:pt idx="464">
                        <c:v>14.620655999999999</c:v>
                      </c:pt>
                      <c:pt idx="465">
                        <c:v>14.647519999999998</c:v>
                      </c:pt>
                      <c:pt idx="466">
                        <c:v>14.677795999999999</c:v>
                      </c:pt>
                      <c:pt idx="467">
                        <c:v>14.707279999999999</c:v>
                      </c:pt>
                      <c:pt idx="468">
                        <c:v>14.734267999999998</c:v>
                      </c:pt>
                      <c:pt idx="469">
                        <c:v>14.772759999999998</c:v>
                      </c:pt>
                      <c:pt idx="470">
                        <c:v>14.798883999999997</c:v>
                      </c:pt>
                      <c:pt idx="471">
                        <c:v>14.826595999999997</c:v>
                      </c:pt>
                      <c:pt idx="472">
                        <c:v>14.859511999999997</c:v>
                      </c:pt>
                      <c:pt idx="473">
                        <c:v>14.885523999999997</c:v>
                      </c:pt>
                      <c:pt idx="474">
                        <c:v>14.913251999999996</c:v>
                      </c:pt>
                      <c:pt idx="475">
                        <c:v>14.946059999999996</c:v>
                      </c:pt>
                      <c:pt idx="476">
                        <c:v>14.972179999999996</c:v>
                      </c:pt>
                      <c:pt idx="477">
                        <c:v>14.999771999999997</c:v>
                      </c:pt>
                      <c:pt idx="478">
                        <c:v>15.032771999999996</c:v>
                      </c:pt>
                      <c:pt idx="479">
                        <c:v>15.058831999999995</c:v>
                      </c:pt>
                      <c:pt idx="480">
                        <c:v>15.086551999999996</c:v>
                      </c:pt>
                      <c:pt idx="481">
                        <c:v>15.119563999999995</c:v>
                      </c:pt>
                      <c:pt idx="482">
                        <c:v>15.145683999999996</c:v>
                      </c:pt>
                      <c:pt idx="483">
                        <c:v>15.173455999999996</c:v>
                      </c:pt>
                      <c:pt idx="484">
                        <c:v>15.206447999999996</c:v>
                      </c:pt>
                      <c:pt idx="485">
                        <c:v>15.232519999999996</c:v>
                      </c:pt>
                      <c:pt idx="486">
                        <c:v>15.260303999999996</c:v>
                      </c:pt>
                      <c:pt idx="487">
                        <c:v>15.293039999999996</c:v>
                      </c:pt>
                      <c:pt idx="488">
                        <c:v>15.319123999999997</c:v>
                      </c:pt>
                      <c:pt idx="489">
                        <c:v>15.346907999999997</c:v>
                      </c:pt>
                      <c:pt idx="490">
                        <c:v>15.379915999999998</c:v>
                      </c:pt>
                      <c:pt idx="491">
                        <c:v>15.411583999999998</c:v>
                      </c:pt>
                      <c:pt idx="492">
                        <c:v>15.441923999999998</c:v>
                      </c:pt>
                      <c:pt idx="493">
                        <c:v>15.471351999999998</c:v>
                      </c:pt>
                      <c:pt idx="494">
                        <c:v>15.498331999999998</c:v>
                      </c:pt>
                      <c:pt idx="495">
                        <c:v>15.528779999999998</c:v>
                      </c:pt>
                      <c:pt idx="496">
                        <c:v>15.558335999999997</c:v>
                      </c:pt>
                      <c:pt idx="497">
                        <c:v>15.585335999999996</c:v>
                      </c:pt>
                      <c:pt idx="498">
                        <c:v>15.615715999999995</c:v>
                      </c:pt>
                      <c:pt idx="499">
                        <c:v>15.645239999999996</c:v>
                      </c:pt>
                      <c:pt idx="500">
                        <c:v>15.672175999999995</c:v>
                      </c:pt>
                      <c:pt idx="501">
                        <c:v>15.702475999999995</c:v>
                      </c:pt>
                      <c:pt idx="502">
                        <c:v>15.731975999999996</c:v>
                      </c:pt>
                      <c:pt idx="503">
                        <c:v>15.758955999999996</c:v>
                      </c:pt>
                      <c:pt idx="504">
                        <c:v>15.789327999999996</c:v>
                      </c:pt>
                      <c:pt idx="505">
                        <c:v>15.818827999999996</c:v>
                      </c:pt>
                      <c:pt idx="506">
                        <c:v>15.845771999999997</c:v>
                      </c:pt>
                      <c:pt idx="507">
                        <c:v>15.876071999999997</c:v>
                      </c:pt>
                      <c:pt idx="508">
                        <c:v>15.905539999999997</c:v>
                      </c:pt>
                      <c:pt idx="509">
                        <c:v>15.932555999999996</c:v>
                      </c:pt>
                      <c:pt idx="510">
                        <c:v>15.962879999999997</c:v>
                      </c:pt>
                      <c:pt idx="511">
                        <c:v>15.992195999999996</c:v>
                      </c:pt>
                      <c:pt idx="512">
                        <c:v>16.019183999999996</c:v>
                      </c:pt>
                      <c:pt idx="513">
                        <c:v>16.057843999999996</c:v>
                      </c:pt>
                      <c:pt idx="514">
                        <c:v>16.083951999999996</c:v>
                      </c:pt>
                      <c:pt idx="515">
                        <c:v>16.111655999999996</c:v>
                      </c:pt>
                      <c:pt idx="516">
                        <c:v>16.144547999999997</c:v>
                      </c:pt>
                      <c:pt idx="517">
                        <c:v>16.170559999999998</c:v>
                      </c:pt>
                      <c:pt idx="518">
                        <c:v>16.198183999999998</c:v>
                      </c:pt>
                      <c:pt idx="519">
                        <c:v>16.231107999999999</c:v>
                      </c:pt>
                      <c:pt idx="520">
                        <c:v>16.257199999999997</c:v>
                      </c:pt>
                      <c:pt idx="521">
                        <c:v>16.284959999999998</c:v>
                      </c:pt>
                      <c:pt idx="522">
                        <c:v>16.317927999999998</c:v>
                      </c:pt>
                      <c:pt idx="523">
                        <c:v>16.344127999999998</c:v>
                      </c:pt>
                      <c:pt idx="524">
                        <c:v>16.371827999999997</c:v>
                      </c:pt>
                      <c:pt idx="525">
                        <c:v>16.404903999999998</c:v>
                      </c:pt>
                      <c:pt idx="526">
                        <c:v>16.430923999999997</c:v>
                      </c:pt>
                      <c:pt idx="527">
                        <c:v>16.458635999999998</c:v>
                      </c:pt>
                      <c:pt idx="528">
                        <c:v>16.491612</c:v>
                      </c:pt>
                      <c:pt idx="529">
                        <c:v>16.517664</c:v>
                      </c:pt>
                      <c:pt idx="530">
                        <c:v>16.545179999999998</c:v>
                      </c:pt>
                      <c:pt idx="531">
                        <c:v>16.578091999999998</c:v>
                      </c:pt>
                      <c:pt idx="532">
                        <c:v>16.604151999999999</c:v>
                      </c:pt>
                      <c:pt idx="533">
                        <c:v>16.631931999999999</c:v>
                      </c:pt>
                      <c:pt idx="534">
                        <c:v>16.664971999999999</c:v>
                      </c:pt>
                      <c:pt idx="535">
                        <c:v>16.691079999999999</c:v>
                      </c:pt>
                      <c:pt idx="536">
                        <c:v>16.742092</c:v>
                      </c:pt>
                      <c:pt idx="537">
                        <c:v>16.769103999999999</c:v>
                      </c:pt>
                      <c:pt idx="538">
                        <c:v>16.799551999999998</c:v>
                      </c:pt>
                      <c:pt idx="539">
                        <c:v>16.829079999999998</c:v>
                      </c:pt>
                      <c:pt idx="540">
                        <c:v>16.856007999999999</c:v>
                      </c:pt>
                      <c:pt idx="541">
                        <c:v>16.886340000000001</c:v>
                      </c:pt>
                      <c:pt idx="542">
                        <c:v>16.917168</c:v>
                      </c:pt>
                      <c:pt idx="543">
                        <c:v>16.948148</c:v>
                      </c:pt>
                      <c:pt idx="544">
                        <c:v>16.981431999999998</c:v>
                      </c:pt>
                      <c:pt idx="545">
                        <c:v>17.012027999999997</c:v>
                      </c:pt>
                      <c:pt idx="546">
                        <c:v>17.037251999999999</c:v>
                      </c:pt>
                      <c:pt idx="547">
                        <c:v>17.063419999999997</c:v>
                      </c:pt>
                      <c:pt idx="548">
                        <c:v>17.089743999999996</c:v>
                      </c:pt>
                      <c:pt idx="549">
                        <c:v>17.116187999999998</c:v>
                      </c:pt>
                      <c:pt idx="550">
                        <c:v>17.146559999999997</c:v>
                      </c:pt>
                      <c:pt idx="551">
                        <c:v>17.176255999999999</c:v>
                      </c:pt>
                      <c:pt idx="552">
                        <c:v>17.203443999999998</c:v>
                      </c:pt>
                      <c:pt idx="553">
                        <c:v>17.234091999999997</c:v>
                      </c:pt>
                      <c:pt idx="554">
                        <c:v>17.263591999999996</c:v>
                      </c:pt>
                      <c:pt idx="555">
                        <c:v>17.290719999999997</c:v>
                      </c:pt>
                      <c:pt idx="556">
                        <c:v>17.321547999999996</c:v>
                      </c:pt>
                      <c:pt idx="557">
                        <c:v>17.351379999999995</c:v>
                      </c:pt>
                      <c:pt idx="558">
                        <c:v>17.378539999999994</c:v>
                      </c:pt>
                      <c:pt idx="559">
                        <c:v>17.417451999999994</c:v>
                      </c:pt>
                      <c:pt idx="560">
                        <c:v>17.443815999999995</c:v>
                      </c:pt>
                      <c:pt idx="561">
                        <c:v>17.471667999999994</c:v>
                      </c:pt>
                      <c:pt idx="562">
                        <c:v>17.504867999999995</c:v>
                      </c:pt>
                      <c:pt idx="563">
                        <c:v>17.531135999999996</c:v>
                      </c:pt>
                      <c:pt idx="564">
                        <c:v>17.559111999999995</c:v>
                      </c:pt>
                      <c:pt idx="565">
                        <c:v>17.592439999999996</c:v>
                      </c:pt>
                      <c:pt idx="566">
                        <c:v>17.618739999999995</c:v>
                      </c:pt>
                      <c:pt idx="567">
                        <c:v>17.646615999999995</c:v>
                      </c:pt>
                      <c:pt idx="568">
                        <c:v>17.679943999999995</c:v>
                      </c:pt>
                      <c:pt idx="569">
                        <c:v>17.706283999999997</c:v>
                      </c:pt>
                      <c:pt idx="570">
                        <c:v>17.734291999999996</c:v>
                      </c:pt>
                      <c:pt idx="571">
                        <c:v>17.767747999999997</c:v>
                      </c:pt>
                      <c:pt idx="572">
                        <c:v>17.793987999999999</c:v>
                      </c:pt>
                      <c:pt idx="573">
                        <c:v>17.821859999999997</c:v>
                      </c:pt>
                      <c:pt idx="574">
                        <c:v>17.855343999999999</c:v>
                      </c:pt>
                      <c:pt idx="575">
                        <c:v>17.881627999999999</c:v>
                      </c:pt>
                      <c:pt idx="576">
                        <c:v>17.909496000000001</c:v>
                      </c:pt>
                      <c:pt idx="577">
                        <c:v>17.942872000000001</c:v>
                      </c:pt>
                      <c:pt idx="578">
                        <c:v>17.969160000000002</c:v>
                      </c:pt>
                      <c:pt idx="579">
                        <c:v>17.996960000000001</c:v>
                      </c:pt>
                      <c:pt idx="580">
                        <c:v>18.030268000000003</c:v>
                      </c:pt>
                      <c:pt idx="581">
                        <c:v>18.056604000000004</c:v>
                      </c:pt>
                      <c:pt idx="582">
                        <c:v>18.092824000000004</c:v>
                      </c:pt>
                      <c:pt idx="583">
                        <c:v>18.122468000000005</c:v>
                      </c:pt>
                      <c:pt idx="584">
                        <c:v>18.149576000000003</c:v>
                      </c:pt>
                      <c:pt idx="585">
                        <c:v>18.180160000000004</c:v>
                      </c:pt>
                      <c:pt idx="586">
                        <c:v>18.209916000000003</c:v>
                      </c:pt>
                      <c:pt idx="587">
                        <c:v>18.237016000000004</c:v>
                      </c:pt>
                      <c:pt idx="588">
                        <c:v>18.267564000000004</c:v>
                      </c:pt>
                      <c:pt idx="589">
                        <c:v>18.297380000000004</c:v>
                      </c:pt>
                      <c:pt idx="590">
                        <c:v>18.324496000000003</c:v>
                      </c:pt>
                      <c:pt idx="591">
                        <c:v>18.355000000000004</c:v>
                      </c:pt>
                      <c:pt idx="592">
                        <c:v>18.384716000000004</c:v>
                      </c:pt>
                      <c:pt idx="593">
                        <c:v>18.411852000000003</c:v>
                      </c:pt>
                      <c:pt idx="594">
                        <c:v>18.442468000000002</c:v>
                      </c:pt>
                      <c:pt idx="595">
                        <c:v>18.472224000000001</c:v>
                      </c:pt>
                      <c:pt idx="596">
                        <c:v>18.499312</c:v>
                      </c:pt>
                      <c:pt idx="597">
                        <c:v>18.529855999999999</c:v>
                      </c:pt>
                      <c:pt idx="598">
                        <c:v>18.559635999999998</c:v>
                      </c:pt>
                      <c:pt idx="599">
                        <c:v>18.586731999999998</c:v>
                      </c:pt>
                      <c:pt idx="600">
                        <c:v>18.617339999999999</c:v>
                      </c:pt>
                      <c:pt idx="601">
                        <c:v>18.647027999999999</c:v>
                      </c:pt>
                      <c:pt idx="602">
                        <c:v>18.674104</c:v>
                      </c:pt>
                      <c:pt idx="603">
                        <c:v>18.704695999999998</c:v>
                      </c:pt>
                      <c:pt idx="604">
                        <c:v>18.734379999999998</c:v>
                      </c:pt>
                      <c:pt idx="605">
                        <c:v>18.767219999999998</c:v>
                      </c:pt>
                      <c:pt idx="606">
                        <c:v>18.800531999999997</c:v>
                      </c:pt>
                      <c:pt idx="607">
                        <c:v>18.826755999999996</c:v>
                      </c:pt>
                      <c:pt idx="608">
                        <c:v>18.854579999999995</c:v>
                      </c:pt>
                      <c:pt idx="609">
                        <c:v>18.887863999999993</c:v>
                      </c:pt>
                      <c:pt idx="610">
                        <c:v>18.914067999999993</c:v>
                      </c:pt>
                      <c:pt idx="611">
                        <c:v>18.941939999999992</c:v>
                      </c:pt>
                      <c:pt idx="612">
                        <c:v>18.975015999999993</c:v>
                      </c:pt>
                      <c:pt idx="613">
                        <c:v>19.001275999999994</c:v>
                      </c:pt>
                      <c:pt idx="614">
                        <c:v>19.029099999999993</c:v>
                      </c:pt>
                      <c:pt idx="615">
                        <c:v>19.062467999999992</c:v>
                      </c:pt>
                      <c:pt idx="616">
                        <c:v>19.08871199999999</c:v>
                      </c:pt>
                      <c:pt idx="617">
                        <c:v>19.116523999999991</c:v>
                      </c:pt>
                      <c:pt idx="618">
                        <c:v>19.149703999999993</c:v>
                      </c:pt>
                      <c:pt idx="619">
                        <c:v>19.176039999999993</c:v>
                      </c:pt>
                      <c:pt idx="620">
                        <c:v>19.203879999999995</c:v>
                      </c:pt>
                      <c:pt idx="621">
                        <c:v>19.237011999999993</c:v>
                      </c:pt>
                      <c:pt idx="622">
                        <c:v>19.263303999999994</c:v>
                      </c:pt>
                      <c:pt idx="623">
                        <c:v>19.291135999999995</c:v>
                      </c:pt>
                      <c:pt idx="624">
                        <c:v>19.324255999999995</c:v>
                      </c:pt>
                      <c:pt idx="625">
                        <c:v>19.350575999999993</c:v>
                      </c:pt>
                      <c:pt idx="626">
                        <c:v>19.378407999999993</c:v>
                      </c:pt>
                      <c:pt idx="627">
                        <c:v>19.411511999999995</c:v>
                      </c:pt>
                      <c:pt idx="628">
                        <c:v>19.443335999999995</c:v>
                      </c:pt>
                      <c:pt idx="629">
                        <c:v>19.473787999999995</c:v>
                      </c:pt>
                      <c:pt idx="630">
                        <c:v>19.503471999999995</c:v>
                      </c:pt>
                      <c:pt idx="631">
                        <c:v>19.530615999999995</c:v>
                      </c:pt>
                      <c:pt idx="632">
                        <c:v>19.561227999999996</c:v>
                      </c:pt>
                      <c:pt idx="633">
                        <c:v>19.590735999999996</c:v>
                      </c:pt>
                      <c:pt idx="634">
                        <c:v>19.617795999999995</c:v>
                      </c:pt>
                      <c:pt idx="635">
                        <c:v>19.648331999999996</c:v>
                      </c:pt>
                      <c:pt idx="636">
                        <c:v>19.678003999999998</c:v>
                      </c:pt>
                      <c:pt idx="637">
                        <c:v>19.705163999999996</c:v>
                      </c:pt>
                      <c:pt idx="638">
                        <c:v>19.735615999999997</c:v>
                      </c:pt>
                      <c:pt idx="639">
                        <c:v>19.765231999999997</c:v>
                      </c:pt>
                      <c:pt idx="640">
                        <c:v>19.792379999999998</c:v>
                      </c:pt>
                      <c:pt idx="641">
                        <c:v>19.822955999999998</c:v>
                      </c:pt>
                      <c:pt idx="642">
                        <c:v>19.852307999999997</c:v>
                      </c:pt>
                      <c:pt idx="643">
                        <c:v>19.879407999999998</c:v>
                      </c:pt>
                      <c:pt idx="644">
                        <c:v>19.910019999999999</c:v>
                      </c:pt>
                      <c:pt idx="645">
                        <c:v>19.939755999999999</c:v>
                      </c:pt>
                      <c:pt idx="646">
                        <c:v>19.966856</c:v>
                      </c:pt>
                      <c:pt idx="647">
                        <c:v>19.99728</c:v>
                      </c:pt>
                      <c:pt idx="648">
                        <c:v>20.026907999999999</c:v>
                      </c:pt>
                      <c:pt idx="649">
                        <c:v>20.053984</c:v>
                      </c:pt>
                      <c:pt idx="650">
                        <c:v>20.092739999999999</c:v>
                      </c:pt>
                      <c:pt idx="651">
                        <c:v>20.119011999999998</c:v>
                      </c:pt>
                      <c:pt idx="652">
                        <c:v>20.146787999999997</c:v>
                      </c:pt>
                      <c:pt idx="653">
                        <c:v>20.179827999999997</c:v>
                      </c:pt>
                      <c:pt idx="654">
                        <c:v>20.206063999999998</c:v>
                      </c:pt>
                      <c:pt idx="655">
                        <c:v>20.233875999999999</c:v>
                      </c:pt>
                      <c:pt idx="656">
                        <c:v>20.267032</c:v>
                      </c:pt>
                      <c:pt idx="657">
                        <c:v>20.293327999999999</c:v>
                      </c:pt>
                      <c:pt idx="658">
                        <c:v>20.321168</c:v>
                      </c:pt>
                      <c:pt idx="659">
                        <c:v>20.354216000000001</c:v>
                      </c:pt>
                      <c:pt idx="660">
                        <c:v>20.380492</c:v>
                      </c:pt>
                      <c:pt idx="661">
                        <c:v>20.408324</c:v>
                      </c:pt>
                      <c:pt idx="662">
                        <c:v>20.441496000000001</c:v>
                      </c:pt>
                      <c:pt idx="663">
                        <c:v>20.467791999999999</c:v>
                      </c:pt>
                      <c:pt idx="664">
                        <c:v>20.495611999999998</c:v>
                      </c:pt>
                      <c:pt idx="665">
                        <c:v>20.528707999999998</c:v>
                      </c:pt>
                      <c:pt idx="666">
                        <c:v>20.554948</c:v>
                      </c:pt>
                      <c:pt idx="667">
                        <c:v>20.582751999999999</c:v>
                      </c:pt>
                      <c:pt idx="668">
                        <c:v>20.615831999999997</c:v>
                      </c:pt>
                      <c:pt idx="669">
                        <c:v>20.642047999999999</c:v>
                      </c:pt>
                      <c:pt idx="670">
                        <c:v>20.669879999999999</c:v>
                      </c:pt>
                      <c:pt idx="671">
                        <c:v>20.702987999999998</c:v>
                      </c:pt>
                      <c:pt idx="672">
                        <c:v>20.729259999999996</c:v>
                      </c:pt>
                      <c:pt idx="673">
                        <c:v>20.765395999999996</c:v>
                      </c:pt>
                      <c:pt idx="674">
                        <c:v>20.795003999999995</c:v>
                      </c:pt>
                      <c:pt idx="675">
                        <c:v>20.822147999999995</c:v>
                      </c:pt>
                      <c:pt idx="676">
                        <c:v>20.852731999999996</c:v>
                      </c:pt>
                      <c:pt idx="677">
                        <c:v>20.882327999999998</c:v>
                      </c:pt>
                      <c:pt idx="678">
                        <c:v>20.909427999999998</c:v>
                      </c:pt>
                      <c:pt idx="679">
                        <c:v>20.939975999999998</c:v>
                      </c:pt>
                      <c:pt idx="680">
                        <c:v>20.969607999999997</c:v>
                      </c:pt>
                      <c:pt idx="681">
                        <c:v>20.996679999999998</c:v>
                      </c:pt>
                      <c:pt idx="682">
                        <c:v>21.027115999999999</c:v>
                      </c:pt>
                      <c:pt idx="683">
                        <c:v>21.056699999999999</c:v>
                      </c:pt>
                      <c:pt idx="684">
                        <c:v>21.083783999999998</c:v>
                      </c:pt>
                      <c:pt idx="685">
                        <c:v>21.114271999999996</c:v>
                      </c:pt>
                      <c:pt idx="686">
                        <c:v>21.143827999999996</c:v>
                      </c:pt>
                      <c:pt idx="687">
                        <c:v>21.170919999999995</c:v>
                      </c:pt>
                      <c:pt idx="688">
                        <c:v>21.201379999999997</c:v>
                      </c:pt>
                      <c:pt idx="689">
                        <c:v>21.230999999999998</c:v>
                      </c:pt>
                      <c:pt idx="690">
                        <c:v>21.258095999999998</c:v>
                      </c:pt>
                      <c:pt idx="691">
                        <c:v>21.288639999999997</c:v>
                      </c:pt>
                      <c:pt idx="692">
                        <c:v>21.318299999999997</c:v>
                      </c:pt>
                      <c:pt idx="693">
                        <c:v>21.405799999999996</c:v>
                      </c:pt>
                      <c:pt idx="694">
                        <c:v>21.435135999999996</c:v>
                      </c:pt>
                      <c:pt idx="695">
                        <c:v>21.462147999999996</c:v>
                      </c:pt>
                      <c:pt idx="696">
                        <c:v>21.500771999999994</c:v>
                      </c:pt>
                      <c:pt idx="697">
                        <c:v>21.526843999999993</c:v>
                      </c:pt>
                      <c:pt idx="698">
                        <c:v>21.554603999999994</c:v>
                      </c:pt>
                      <c:pt idx="699">
                        <c:v>21.587551999999995</c:v>
                      </c:pt>
                      <c:pt idx="700">
                        <c:v>21.613667999999993</c:v>
                      </c:pt>
                      <c:pt idx="701">
                        <c:v>21.641435999999992</c:v>
                      </c:pt>
                      <c:pt idx="702">
                        <c:v>21.674527999999992</c:v>
                      </c:pt>
                      <c:pt idx="703">
                        <c:v>21.700623999999991</c:v>
                      </c:pt>
                      <c:pt idx="704">
                        <c:v>21.72834799999999</c:v>
                      </c:pt>
                      <c:pt idx="705">
                        <c:v>21.761303999999988</c:v>
                      </c:pt>
                      <c:pt idx="706">
                        <c:v>21.787387999999989</c:v>
                      </c:pt>
                      <c:pt idx="707">
                        <c:v>21.815131999999988</c:v>
                      </c:pt>
                      <c:pt idx="708">
                        <c:v>21.848163999999986</c:v>
                      </c:pt>
                      <c:pt idx="709">
                        <c:v>21.874295999999987</c:v>
                      </c:pt>
                      <c:pt idx="710">
                        <c:v>21.902103999999987</c:v>
                      </c:pt>
                      <c:pt idx="711">
                        <c:v>21.935091999999987</c:v>
                      </c:pt>
                      <c:pt idx="712">
                        <c:v>21.961071999999987</c:v>
                      </c:pt>
                      <c:pt idx="713">
                        <c:v>21.988903999999987</c:v>
                      </c:pt>
                      <c:pt idx="714">
                        <c:v>22.021995999999987</c:v>
                      </c:pt>
                      <c:pt idx="715">
                        <c:v>22.048023999999987</c:v>
                      </c:pt>
                      <c:pt idx="716">
                        <c:v>22.075731999999988</c:v>
                      </c:pt>
                      <c:pt idx="717">
                        <c:v>22.108639999999987</c:v>
                      </c:pt>
                      <c:pt idx="718">
                        <c:v>22.134591999999987</c:v>
                      </c:pt>
                      <c:pt idx="719">
                        <c:v>22.185855999999987</c:v>
                      </c:pt>
                      <c:pt idx="720">
                        <c:v>22.212667999999987</c:v>
                      </c:pt>
                      <c:pt idx="721">
                        <c:v>22.242951999999988</c:v>
                      </c:pt>
                      <c:pt idx="722">
                        <c:v>22.273827999999988</c:v>
                      </c:pt>
                      <c:pt idx="723">
                        <c:v>22.304579999999987</c:v>
                      </c:pt>
                      <c:pt idx="724">
                        <c:v>22.337875999999987</c:v>
                      </c:pt>
                      <c:pt idx="725">
                        <c:v>22.368343999999986</c:v>
                      </c:pt>
                      <c:pt idx="726">
                        <c:v>22.393335999999987</c:v>
                      </c:pt>
                      <c:pt idx="727">
                        <c:v>22.419507999999986</c:v>
                      </c:pt>
                      <c:pt idx="728">
                        <c:v>22.445723999999988</c:v>
                      </c:pt>
                      <c:pt idx="729">
                        <c:v>22.472015999999989</c:v>
                      </c:pt>
                      <c:pt idx="730">
                        <c:v>22.502487999999989</c:v>
                      </c:pt>
                      <c:pt idx="731">
                        <c:v>22.531911999999988</c:v>
                      </c:pt>
                      <c:pt idx="732">
                        <c:v>22.559011999999989</c:v>
                      </c:pt>
                      <c:pt idx="733">
                        <c:v>22.589383999999988</c:v>
                      </c:pt>
                      <c:pt idx="734">
                        <c:v>22.61875199999999</c:v>
                      </c:pt>
                      <c:pt idx="735">
                        <c:v>22.64577199999999</c:v>
                      </c:pt>
                      <c:pt idx="736">
                        <c:v>22.676543999999989</c:v>
                      </c:pt>
                      <c:pt idx="737">
                        <c:v>22.706271999999988</c:v>
                      </c:pt>
                      <c:pt idx="738">
                        <c:v>22.733291999999988</c:v>
                      </c:pt>
                      <c:pt idx="739">
                        <c:v>22.763763999999988</c:v>
                      </c:pt>
                      <c:pt idx="740">
                        <c:v>22.793463999999986</c:v>
                      </c:pt>
                      <c:pt idx="741">
                        <c:v>22.820543999999988</c:v>
                      </c:pt>
                      <c:pt idx="742">
                        <c:v>22.859543999999989</c:v>
                      </c:pt>
                      <c:pt idx="743">
                        <c:v>22.885723999999989</c:v>
                      </c:pt>
                      <c:pt idx="744">
                        <c:v>22.91368799999999</c:v>
                      </c:pt>
                      <c:pt idx="745">
                        <c:v>22.946791999999991</c:v>
                      </c:pt>
                      <c:pt idx="746">
                        <c:v>22.972931999999993</c:v>
                      </c:pt>
                      <c:pt idx="747">
                        <c:v>23.000767999999994</c:v>
                      </c:pt>
                      <c:pt idx="748">
                        <c:v>23.033903999999993</c:v>
                      </c:pt>
                      <c:pt idx="749">
                        <c:v>23.060119999999994</c:v>
                      </c:pt>
                      <c:pt idx="750">
                        <c:v>23.087879999999995</c:v>
                      </c:pt>
                      <c:pt idx="751">
                        <c:v>23.121163999999993</c:v>
                      </c:pt>
                      <c:pt idx="752">
                        <c:v>23.147327999999995</c:v>
                      </c:pt>
                      <c:pt idx="753">
                        <c:v>23.175155999999994</c:v>
                      </c:pt>
                      <c:pt idx="754">
                        <c:v>23.208367999999993</c:v>
                      </c:pt>
                      <c:pt idx="755">
                        <c:v>23.234607999999994</c:v>
                      </c:pt>
                      <c:pt idx="756">
                        <c:v>23.262435999999994</c:v>
                      </c:pt>
                      <c:pt idx="757">
                        <c:v>23.295615999999995</c:v>
                      </c:pt>
                      <c:pt idx="758">
                        <c:v>23.321747999999996</c:v>
                      </c:pt>
                      <c:pt idx="759">
                        <c:v>23.349727999999995</c:v>
                      </c:pt>
                      <c:pt idx="760">
                        <c:v>23.382951999999996</c:v>
                      </c:pt>
                      <c:pt idx="761">
                        <c:v>23.409107999999996</c:v>
                      </c:pt>
                      <c:pt idx="762">
                        <c:v>23.436867999999997</c:v>
                      </c:pt>
                      <c:pt idx="763">
                        <c:v>23.470071999999998</c:v>
                      </c:pt>
                      <c:pt idx="764">
                        <c:v>23.501815999999998</c:v>
                      </c:pt>
                      <c:pt idx="765">
                        <c:v>23.532439999999998</c:v>
                      </c:pt>
                      <c:pt idx="766">
                        <c:v>23.562011999999999</c:v>
                      </c:pt>
                      <c:pt idx="767">
                        <c:v>23.58906</c:v>
                      </c:pt>
                      <c:pt idx="768">
                        <c:v>23.619764</c:v>
                      </c:pt>
                      <c:pt idx="769">
                        <c:v>23.649452</c:v>
                      </c:pt>
                      <c:pt idx="770">
                        <c:v>23.676628000000001</c:v>
                      </c:pt>
                      <c:pt idx="771">
                        <c:v>23.707048</c:v>
                      </c:pt>
                      <c:pt idx="772">
                        <c:v>23.736664000000001</c:v>
                      </c:pt>
                      <c:pt idx="773">
                        <c:v>23.763652</c:v>
                      </c:pt>
                      <c:pt idx="774">
                        <c:v>23.794267999999999</c:v>
                      </c:pt>
                      <c:pt idx="775">
                        <c:v>23.823927999999999</c:v>
                      </c:pt>
                      <c:pt idx="776">
                        <c:v>23.850951999999999</c:v>
                      </c:pt>
                      <c:pt idx="777">
                        <c:v>23.881656</c:v>
                      </c:pt>
                      <c:pt idx="778">
                        <c:v>23.911187999999999</c:v>
                      </c:pt>
                      <c:pt idx="779">
                        <c:v>23.938195999999998</c:v>
                      </c:pt>
                      <c:pt idx="780">
                        <c:v>23.968739999999997</c:v>
                      </c:pt>
                      <c:pt idx="781">
                        <c:v>23.998423999999996</c:v>
                      </c:pt>
                      <c:pt idx="782">
                        <c:v>24.025427999999998</c:v>
                      </c:pt>
                      <c:pt idx="783">
                        <c:v>24.056007999999999</c:v>
                      </c:pt>
                      <c:pt idx="784">
                        <c:v>24.0855</c:v>
                      </c:pt>
                      <c:pt idx="785">
                        <c:v>24.11252</c:v>
                      </c:pt>
                      <c:pt idx="786">
                        <c:v>24.143080000000001</c:v>
                      </c:pt>
                      <c:pt idx="787">
                        <c:v>24.177440000000001</c:v>
                      </c:pt>
                      <c:pt idx="788">
                        <c:v>24.205244</c:v>
                      </c:pt>
                      <c:pt idx="789">
                        <c:v>24.238400000000002</c:v>
                      </c:pt>
                      <c:pt idx="790">
                        <c:v>24.264592000000004</c:v>
                      </c:pt>
                      <c:pt idx="791">
                        <c:v>24.292336000000002</c:v>
                      </c:pt>
                      <c:pt idx="792">
                        <c:v>24.325676000000001</c:v>
                      </c:pt>
                      <c:pt idx="793">
                        <c:v>24.351848</c:v>
                      </c:pt>
                      <c:pt idx="794">
                        <c:v>24.379664000000002</c:v>
                      </c:pt>
                      <c:pt idx="795">
                        <c:v>24.412636000000003</c:v>
                      </c:pt>
                      <c:pt idx="796">
                        <c:v>24.438844000000003</c:v>
                      </c:pt>
                      <c:pt idx="797">
                        <c:v>24.466528000000004</c:v>
                      </c:pt>
                      <c:pt idx="798">
                        <c:v>24.499544000000004</c:v>
                      </c:pt>
                      <c:pt idx="799">
                        <c:v>24.525660000000002</c:v>
                      </c:pt>
                      <c:pt idx="800">
                        <c:v>24.553452000000004</c:v>
                      </c:pt>
                      <c:pt idx="801">
                        <c:v>24.586556000000005</c:v>
                      </c:pt>
                      <c:pt idx="802">
                        <c:v>24.612736000000005</c:v>
                      </c:pt>
                      <c:pt idx="803">
                        <c:v>24.640532000000004</c:v>
                      </c:pt>
                      <c:pt idx="804">
                        <c:v>24.673604000000005</c:v>
                      </c:pt>
                      <c:pt idx="805">
                        <c:v>24.699732000000004</c:v>
                      </c:pt>
                      <c:pt idx="806">
                        <c:v>24.727484000000004</c:v>
                      </c:pt>
                      <c:pt idx="807">
                        <c:v>24.760396000000004</c:v>
                      </c:pt>
                      <c:pt idx="808">
                        <c:v>24.786464000000002</c:v>
                      </c:pt>
                      <c:pt idx="809">
                        <c:v>24.822560000000003</c:v>
                      </c:pt>
                      <c:pt idx="810">
                        <c:v>24.852164000000002</c:v>
                      </c:pt>
                      <c:pt idx="811">
                        <c:v>24.879200000000001</c:v>
                      </c:pt>
                      <c:pt idx="812">
                        <c:v>24.909535999999999</c:v>
                      </c:pt>
                      <c:pt idx="813">
                        <c:v>24.938995999999999</c:v>
                      </c:pt>
                      <c:pt idx="814">
                        <c:v>24.966000000000001</c:v>
                      </c:pt>
                      <c:pt idx="815">
                        <c:v>24.996492</c:v>
                      </c:pt>
                      <c:pt idx="816">
                        <c:v>25.026012000000001</c:v>
                      </c:pt>
                      <c:pt idx="817">
                        <c:v>25.053008000000002</c:v>
                      </c:pt>
                      <c:pt idx="818">
                        <c:v>25.083460000000002</c:v>
                      </c:pt>
                      <c:pt idx="819">
                        <c:v>25.113032000000004</c:v>
                      </c:pt>
                      <c:pt idx="820">
                        <c:v>25.140088000000006</c:v>
                      </c:pt>
                      <c:pt idx="821">
                        <c:v>25.170564000000006</c:v>
                      </c:pt>
                      <c:pt idx="822">
                        <c:v>25.200180000000007</c:v>
                      </c:pt>
                      <c:pt idx="823">
                        <c:v>25.227236000000008</c:v>
                      </c:pt>
                      <c:pt idx="824">
                        <c:v>25.257792000000009</c:v>
                      </c:pt>
                      <c:pt idx="825">
                        <c:v>25.287352000000009</c:v>
                      </c:pt>
                      <c:pt idx="826">
                        <c:v>25.314316000000009</c:v>
                      </c:pt>
                      <c:pt idx="827">
                        <c:v>25.344712000000008</c:v>
                      </c:pt>
                      <c:pt idx="828">
                        <c:v>25.37423200000001</c:v>
                      </c:pt>
                      <c:pt idx="829">
                        <c:v>25.401168000000009</c:v>
                      </c:pt>
                      <c:pt idx="830">
                        <c:v>25.431564000000009</c:v>
                      </c:pt>
                      <c:pt idx="831">
                        <c:v>25.461048000000009</c:v>
                      </c:pt>
                      <c:pt idx="832">
                        <c:v>25.493708000000009</c:v>
                      </c:pt>
                      <c:pt idx="833">
                        <c:v>25.526840000000007</c:v>
                      </c:pt>
                      <c:pt idx="834">
                        <c:v>25.552900000000008</c:v>
                      </c:pt>
                      <c:pt idx="835">
                        <c:v>25.58069200000001</c:v>
                      </c:pt>
                      <c:pt idx="836">
                        <c:v>25.613772000000012</c:v>
                      </c:pt>
                      <c:pt idx="837">
                        <c:v>25.639852000000012</c:v>
                      </c:pt>
                      <c:pt idx="838">
                        <c:v>25.66754400000001</c:v>
                      </c:pt>
                      <c:pt idx="839">
                        <c:v>25.70056000000001</c:v>
                      </c:pt>
                      <c:pt idx="840">
                        <c:v>25.726648000000012</c:v>
                      </c:pt>
                      <c:pt idx="841">
                        <c:v>25.75442000000001</c:v>
                      </c:pt>
                      <c:pt idx="842">
                        <c:v>25.787320000000012</c:v>
                      </c:pt>
                      <c:pt idx="843">
                        <c:v>25.813404000000013</c:v>
                      </c:pt>
                      <c:pt idx="844">
                        <c:v>25.841136000000013</c:v>
                      </c:pt>
                      <c:pt idx="845">
                        <c:v>25.874112000000014</c:v>
                      </c:pt>
                      <c:pt idx="846">
                        <c:v>25.900260000000014</c:v>
                      </c:pt>
                      <c:pt idx="847">
                        <c:v>25.928044000000014</c:v>
                      </c:pt>
                      <c:pt idx="848">
                        <c:v>25.960936000000014</c:v>
                      </c:pt>
                      <c:pt idx="849">
                        <c:v>25.986916000000015</c:v>
                      </c:pt>
                      <c:pt idx="850">
                        <c:v>26.014644000000015</c:v>
                      </c:pt>
                      <c:pt idx="851">
                        <c:v>26.047600000000013</c:v>
                      </c:pt>
                      <c:pt idx="852">
                        <c:v>26.073772000000012</c:v>
                      </c:pt>
                      <c:pt idx="853">
                        <c:v>26.101540000000011</c:v>
                      </c:pt>
                      <c:pt idx="854">
                        <c:v>26.134592000000012</c:v>
                      </c:pt>
                      <c:pt idx="855">
                        <c:v>26.166296000000013</c:v>
                      </c:pt>
                      <c:pt idx="856">
                        <c:v>26.196888000000012</c:v>
                      </c:pt>
                      <c:pt idx="857">
                        <c:v>26.226420000000012</c:v>
                      </c:pt>
                      <c:pt idx="858">
                        <c:v>26.253412000000012</c:v>
                      </c:pt>
                      <c:pt idx="859">
                        <c:v>26.283988000000011</c:v>
                      </c:pt>
                      <c:pt idx="860">
                        <c:v>26.313608000000013</c:v>
                      </c:pt>
                      <c:pt idx="861">
                        <c:v>26.340620000000012</c:v>
                      </c:pt>
                      <c:pt idx="862">
                        <c:v>26.371064000000011</c:v>
                      </c:pt>
                      <c:pt idx="863">
                        <c:v>26.40072000000001</c:v>
                      </c:pt>
                      <c:pt idx="864">
                        <c:v>26.427724000000012</c:v>
                      </c:pt>
                      <c:pt idx="865">
                        <c:v>26.458236000000014</c:v>
                      </c:pt>
                      <c:pt idx="866">
                        <c:v>26.487680000000015</c:v>
                      </c:pt>
                      <c:pt idx="867">
                        <c:v>26.514712000000014</c:v>
                      </c:pt>
                      <c:pt idx="868">
                        <c:v>26.545160000000013</c:v>
                      </c:pt>
                      <c:pt idx="869">
                        <c:v>26.574756000000015</c:v>
                      </c:pt>
                      <c:pt idx="870">
                        <c:v>26.601816000000014</c:v>
                      </c:pt>
                      <c:pt idx="871">
                        <c:v>26.632284000000013</c:v>
                      </c:pt>
                      <c:pt idx="872">
                        <c:v>26.661792000000013</c:v>
                      </c:pt>
                      <c:pt idx="873">
                        <c:v>26.688808000000012</c:v>
                      </c:pt>
                      <c:pt idx="874">
                        <c:v>26.719212000000013</c:v>
                      </c:pt>
                      <c:pt idx="875">
                        <c:v>26.748728000000014</c:v>
                      </c:pt>
                      <c:pt idx="876">
                        <c:v>26.775716000000013</c:v>
                      </c:pt>
                      <c:pt idx="877">
                        <c:v>26.814340000000012</c:v>
                      </c:pt>
                      <c:pt idx="878">
                        <c:v>26.840572000000012</c:v>
                      </c:pt>
                      <c:pt idx="879">
                        <c:v>26.868380000000013</c:v>
                      </c:pt>
                      <c:pt idx="880">
                        <c:v>26.901512000000011</c:v>
                      </c:pt>
                      <c:pt idx="881">
                        <c:v>26.927752000000012</c:v>
                      </c:pt>
                      <c:pt idx="882">
                        <c:v>26.955588000000013</c:v>
                      </c:pt>
                      <c:pt idx="883">
                        <c:v>26.988608000000013</c:v>
                      </c:pt>
                      <c:pt idx="884">
                        <c:v>27.014772000000015</c:v>
                      </c:pt>
                      <c:pt idx="885">
                        <c:v>27.042544000000014</c:v>
                      </c:pt>
                      <c:pt idx="886">
                        <c:v>27.075640000000014</c:v>
                      </c:pt>
                      <c:pt idx="887">
                        <c:v>27.101788000000013</c:v>
                      </c:pt>
                      <c:pt idx="888">
                        <c:v>27.129624000000014</c:v>
                      </c:pt>
                      <c:pt idx="889">
                        <c:v>27.162680000000012</c:v>
                      </c:pt>
                      <c:pt idx="890">
                        <c:v>27.188808000000012</c:v>
                      </c:pt>
                      <c:pt idx="891">
                        <c:v>27.216568000000013</c:v>
                      </c:pt>
                      <c:pt idx="892">
                        <c:v>27.249780000000012</c:v>
                      </c:pt>
                      <c:pt idx="893">
                        <c:v>27.275904000000011</c:v>
                      </c:pt>
                      <c:pt idx="894">
                        <c:v>27.303740000000012</c:v>
                      </c:pt>
                      <c:pt idx="895">
                        <c:v>27.336928000000011</c:v>
                      </c:pt>
                      <c:pt idx="896">
                        <c:v>27.36312800000001</c:v>
                      </c:pt>
                      <c:pt idx="897">
                        <c:v>27.390944000000012</c:v>
                      </c:pt>
                      <c:pt idx="898">
                        <c:v>27.424004000000011</c:v>
                      </c:pt>
                      <c:pt idx="899">
                        <c:v>27.450092000000012</c:v>
                      </c:pt>
                      <c:pt idx="900">
                        <c:v>27.501548000000014</c:v>
                      </c:pt>
                      <c:pt idx="901">
                        <c:v>27.528600000000015</c:v>
                      </c:pt>
                      <c:pt idx="902">
                        <c:v>27.559120000000014</c:v>
                      </c:pt>
                      <c:pt idx="903">
                        <c:v>27.588592000000013</c:v>
                      </c:pt>
                      <c:pt idx="904">
                        <c:v>27.615516000000014</c:v>
                      </c:pt>
                      <c:pt idx="905">
                        <c:v>27.645972000000015</c:v>
                      </c:pt>
                      <c:pt idx="906">
                        <c:v>27.675348000000014</c:v>
                      </c:pt>
                      <c:pt idx="907">
                        <c:v>27.702180000000013</c:v>
                      </c:pt>
                      <c:pt idx="908">
                        <c:v>27.732500000000012</c:v>
                      </c:pt>
                      <c:pt idx="909">
                        <c:v>27.763564000000013</c:v>
                      </c:pt>
                      <c:pt idx="910">
                        <c:v>27.794376000000014</c:v>
                      </c:pt>
                      <c:pt idx="911">
                        <c:v>27.827772000000014</c:v>
                      </c:pt>
                      <c:pt idx="912">
                        <c:v>27.858540000000012</c:v>
                      </c:pt>
                      <c:pt idx="913">
                        <c:v>27.883608000000013</c:v>
                      </c:pt>
                      <c:pt idx="914">
                        <c:v>27.909652000000012</c:v>
                      </c:pt>
                      <c:pt idx="915">
                        <c:v>27.936076000000011</c:v>
                      </c:pt>
                      <c:pt idx="916">
                        <c:v>27.962448000000009</c:v>
                      </c:pt>
                      <c:pt idx="917">
                        <c:v>27.992908000000011</c:v>
                      </c:pt>
                      <c:pt idx="918">
                        <c:v>28.022572000000011</c:v>
                      </c:pt>
                      <c:pt idx="919">
                        <c:v>28.04958400000001</c:v>
                      </c:pt>
                      <c:pt idx="920">
                        <c:v>28.080044000000012</c:v>
                      </c:pt>
                      <c:pt idx="921">
                        <c:v>28.109424000000011</c:v>
                      </c:pt>
                      <c:pt idx="922">
                        <c:v>28.142060000000011</c:v>
                      </c:pt>
                      <c:pt idx="923">
                        <c:v>28.17550000000001</c:v>
                      </c:pt>
                      <c:pt idx="924">
                        <c:v>28.20170000000001</c:v>
                      </c:pt>
                      <c:pt idx="925">
                        <c:v>28.22966000000001</c:v>
                      </c:pt>
                      <c:pt idx="926">
                        <c:v>28.262784000000011</c:v>
                      </c:pt>
                      <c:pt idx="927">
                        <c:v>28.288992000000011</c:v>
                      </c:pt>
                      <c:pt idx="928">
                        <c:v>28.316808000000012</c:v>
                      </c:pt>
                      <c:pt idx="929">
                        <c:v>28.350064000000014</c:v>
                      </c:pt>
                      <c:pt idx="930">
                        <c:v>28.376292000000014</c:v>
                      </c:pt>
                      <c:pt idx="931">
                        <c:v>28.404204000000014</c:v>
                      </c:pt>
                      <c:pt idx="932">
                        <c:v>28.437496000000014</c:v>
                      </c:pt>
                      <c:pt idx="933">
                        <c:v>28.463688000000015</c:v>
                      </c:pt>
                      <c:pt idx="934">
                        <c:v>28.491512000000014</c:v>
                      </c:pt>
                      <c:pt idx="935">
                        <c:v>28.524940000000015</c:v>
                      </c:pt>
                      <c:pt idx="936">
                        <c:v>28.551212000000014</c:v>
                      </c:pt>
                      <c:pt idx="937">
                        <c:v>28.579176000000015</c:v>
                      </c:pt>
                      <c:pt idx="938">
                        <c:v>28.612488000000013</c:v>
                      </c:pt>
                      <c:pt idx="939">
                        <c:v>28.638640000000013</c:v>
                      </c:pt>
                      <c:pt idx="940">
                        <c:v>28.666524000000013</c:v>
                      </c:pt>
                      <c:pt idx="941">
                        <c:v>28.699864000000012</c:v>
                      </c:pt>
                      <c:pt idx="942">
                        <c:v>28.726068000000012</c:v>
                      </c:pt>
                      <c:pt idx="943">
                        <c:v>28.753948000000012</c:v>
                      </c:pt>
                      <c:pt idx="944">
                        <c:v>28.787240000000011</c:v>
                      </c:pt>
                      <c:pt idx="945">
                        <c:v>28.81905200000001</c:v>
                      </c:pt>
                      <c:pt idx="946">
                        <c:v>28.849660000000011</c:v>
                      </c:pt>
                      <c:pt idx="947">
                        <c:v>28.87929200000001</c:v>
                      </c:pt>
                      <c:pt idx="948">
                        <c:v>28.906356000000009</c:v>
                      </c:pt>
                      <c:pt idx="949">
                        <c:v>29.02368400000001</c:v>
                      </c:pt>
                      <c:pt idx="950">
                        <c:v>29.06529200000001</c:v>
                      </c:pt>
                      <c:pt idx="951">
                        <c:v>29.09597200000001</c:v>
                      </c:pt>
                      <c:pt idx="952">
                        <c:v>29.12555200000001</c:v>
                      </c:pt>
                      <c:pt idx="953">
                        <c:v>29.152580000000011</c:v>
                      </c:pt>
                      <c:pt idx="954">
                        <c:v>29.183120000000009</c:v>
                      </c:pt>
                      <c:pt idx="955">
                        <c:v>29.21268400000001</c:v>
                      </c:pt>
                      <c:pt idx="956">
                        <c:v>29.239688000000012</c:v>
                      </c:pt>
                      <c:pt idx="957">
                        <c:v>29.270212000000011</c:v>
                      </c:pt>
                      <c:pt idx="958">
                        <c:v>29.299832000000013</c:v>
                      </c:pt>
                      <c:pt idx="959">
                        <c:v>29.326860000000014</c:v>
                      </c:pt>
                      <c:pt idx="960">
                        <c:v>29.357504000000013</c:v>
                      </c:pt>
                      <c:pt idx="961">
                        <c:v>29.387280000000011</c:v>
                      </c:pt>
                      <c:pt idx="962">
                        <c:v>29.414328000000012</c:v>
                      </c:pt>
                      <c:pt idx="963">
                        <c:v>29.444976000000011</c:v>
                      </c:pt>
                      <c:pt idx="964">
                        <c:v>29.474616000000012</c:v>
                      </c:pt>
                      <c:pt idx="965">
                        <c:v>29.50164800000001</c:v>
                      </c:pt>
                      <c:pt idx="966">
                        <c:v>29.532088000000009</c:v>
                      </c:pt>
                      <c:pt idx="967">
                        <c:v>29.566400000000009</c:v>
                      </c:pt>
                      <c:pt idx="968">
                        <c:v>29.594200000000008</c:v>
                      </c:pt>
                      <c:pt idx="969">
                        <c:v>29.627360000000007</c:v>
                      </c:pt>
                      <c:pt idx="970">
                        <c:v>29.653584000000006</c:v>
                      </c:pt>
                      <c:pt idx="971">
                        <c:v>29.681412000000005</c:v>
                      </c:pt>
                      <c:pt idx="972">
                        <c:v>29.714676000000004</c:v>
                      </c:pt>
                      <c:pt idx="973">
                        <c:v>29.740836000000005</c:v>
                      </c:pt>
                      <c:pt idx="974">
                        <c:v>29.768628000000007</c:v>
                      </c:pt>
                      <c:pt idx="975">
                        <c:v>29.801764000000006</c:v>
                      </c:pt>
                      <c:pt idx="976">
                        <c:v>29.827960000000004</c:v>
                      </c:pt>
                      <c:pt idx="977">
                        <c:v>29.855732000000003</c:v>
                      </c:pt>
                      <c:pt idx="978">
                        <c:v>29.888736000000002</c:v>
                      </c:pt>
                      <c:pt idx="979">
                        <c:v>29.914932</c:v>
                      </c:pt>
                      <c:pt idx="980">
                        <c:v>29.942712</c:v>
                      </c:pt>
                      <c:pt idx="981">
                        <c:v>29.975767999999999</c:v>
                      </c:pt>
                      <c:pt idx="982">
                        <c:v>30.001887999999997</c:v>
                      </c:pt>
                      <c:pt idx="983">
                        <c:v>30.029767999999997</c:v>
                      </c:pt>
                      <c:pt idx="984">
                        <c:v>30.062775999999996</c:v>
                      </c:pt>
                      <c:pt idx="985">
                        <c:v>30.088955999999996</c:v>
                      </c:pt>
                      <c:pt idx="986">
                        <c:v>30.116783999999996</c:v>
                      </c:pt>
                      <c:pt idx="987">
                        <c:v>30.149903999999996</c:v>
                      </c:pt>
                      <c:pt idx="988">
                        <c:v>30.176171999999998</c:v>
                      </c:pt>
                      <c:pt idx="989">
                        <c:v>30.212019999999999</c:v>
                      </c:pt>
                      <c:pt idx="990">
                        <c:v>30.241807999999999</c:v>
                      </c:pt>
                      <c:pt idx="991">
                        <c:v>30.269095999999998</c:v>
                      </c:pt>
                      <c:pt idx="992">
                        <c:v>30.299819999999997</c:v>
                      </c:pt>
                      <c:pt idx="993">
                        <c:v>30.329691999999998</c:v>
                      </c:pt>
                      <c:pt idx="994">
                        <c:v>30.357071999999999</c:v>
                      </c:pt>
                      <c:pt idx="995">
                        <c:v>30.387875999999999</c:v>
                      </c:pt>
                      <c:pt idx="996">
                        <c:v>30.417444</c:v>
                      </c:pt>
                      <c:pt idx="997">
                        <c:v>30.444703999999998</c:v>
                      </c:pt>
                      <c:pt idx="998">
                        <c:v>30.475423999999997</c:v>
                      </c:pt>
                      <c:pt idx="999">
                        <c:v>30.505159999999997</c:v>
                      </c:pt>
                      <c:pt idx="1000">
                        <c:v>30.532363999999998</c:v>
                      </c:pt>
                      <c:pt idx="1001">
                        <c:v>30.563147999999998</c:v>
                      </c:pt>
                      <c:pt idx="1002">
                        <c:v>30.592915999999999</c:v>
                      </c:pt>
                      <c:pt idx="1003">
                        <c:v>30.620151999999997</c:v>
                      </c:pt>
                      <c:pt idx="1004">
                        <c:v>30.650843999999996</c:v>
                      </c:pt>
                      <c:pt idx="1005">
                        <c:v>30.680679999999995</c:v>
                      </c:pt>
                      <c:pt idx="1006">
                        <c:v>30.707779999999996</c:v>
                      </c:pt>
                      <c:pt idx="1007">
                        <c:v>30.738315999999998</c:v>
                      </c:pt>
                      <c:pt idx="1008">
                        <c:v>30.772739999999999</c:v>
                      </c:pt>
                      <c:pt idx="1009">
                        <c:v>30.800699999999999</c:v>
                      </c:pt>
                      <c:pt idx="1010">
                        <c:v>30.833876</c:v>
                      </c:pt>
                      <c:pt idx="1011">
                        <c:v>30.860164000000001</c:v>
                      </c:pt>
                      <c:pt idx="1012">
                        <c:v>30.888124000000001</c:v>
                      </c:pt>
                      <c:pt idx="1013">
                        <c:v>30.921164000000001</c:v>
                      </c:pt>
                      <c:pt idx="1014">
                        <c:v>30.947472000000001</c:v>
                      </c:pt>
                      <c:pt idx="1015">
                        <c:v>30.975416000000003</c:v>
                      </c:pt>
                      <c:pt idx="1016">
                        <c:v>31.008580000000002</c:v>
                      </c:pt>
                      <c:pt idx="1017">
                        <c:v>31.034796000000004</c:v>
                      </c:pt>
                      <c:pt idx="1018">
                        <c:v>31.062708000000004</c:v>
                      </c:pt>
                      <c:pt idx="1019">
                        <c:v>31.095864000000006</c:v>
                      </c:pt>
                      <c:pt idx="1020">
                        <c:v>31.122080000000008</c:v>
                      </c:pt>
                      <c:pt idx="1021">
                        <c:v>31.150008000000007</c:v>
                      </c:pt>
                      <c:pt idx="1022">
                        <c:v>31.183112000000008</c:v>
                      </c:pt>
                      <c:pt idx="1023">
                        <c:v>31.209312000000008</c:v>
                      </c:pt>
                      <c:pt idx="1024">
                        <c:v>31.237252000000009</c:v>
                      </c:pt>
                      <c:pt idx="1025">
                        <c:v>31.270320000000009</c:v>
                      </c:pt>
                      <c:pt idx="1026">
                        <c:v>31.296624000000008</c:v>
                      </c:pt>
                      <c:pt idx="1027">
                        <c:v>31.324588000000009</c:v>
                      </c:pt>
                      <c:pt idx="1028">
                        <c:v>31.362420000000011</c:v>
                      </c:pt>
                      <c:pt idx="1029">
                        <c:v>31.389580000000009</c:v>
                      </c:pt>
                      <c:pt idx="1030">
                        <c:v>31.420072000000008</c:v>
                      </c:pt>
                      <c:pt idx="1031">
                        <c:v>31.449776000000007</c:v>
                      </c:pt>
                      <c:pt idx="1032">
                        <c:v>31.476792000000007</c:v>
                      </c:pt>
                      <c:pt idx="1033">
                        <c:v>31.507440000000006</c:v>
                      </c:pt>
                      <c:pt idx="1034">
                        <c:v>31.537108000000007</c:v>
                      </c:pt>
                      <c:pt idx="1035">
                        <c:v>31.564232000000008</c:v>
                      </c:pt>
                      <c:pt idx="1036">
                        <c:v>31.594832000000007</c:v>
                      </c:pt>
                      <c:pt idx="1037">
                        <c:v>31.624328000000009</c:v>
                      </c:pt>
                      <c:pt idx="1038">
                        <c:v>31.65132400000001</c:v>
                      </c:pt>
                      <c:pt idx="1039">
                        <c:v>31.681884000000011</c:v>
                      </c:pt>
                      <c:pt idx="1040">
                        <c:v>31.711548000000011</c:v>
                      </c:pt>
                      <c:pt idx="1041">
                        <c:v>31.73868400000001</c:v>
                      </c:pt>
                      <c:pt idx="1042">
                        <c:v>31.76918800000001</c:v>
                      </c:pt>
                      <c:pt idx="1043">
                        <c:v>31.798856000000011</c:v>
                      </c:pt>
                      <c:pt idx="1044">
                        <c:v>31.825996000000011</c:v>
                      </c:pt>
                      <c:pt idx="1045">
                        <c:v>31.856612000000009</c:v>
                      </c:pt>
                      <c:pt idx="1046">
                        <c:v>31.88620400000001</c:v>
                      </c:pt>
                      <c:pt idx="1047">
                        <c:v>31.91330000000001</c:v>
                      </c:pt>
                      <c:pt idx="1048">
                        <c:v>31.951696000000009</c:v>
                      </c:pt>
                      <c:pt idx="1049">
                        <c:v>31.977716000000008</c:v>
                      </c:pt>
                      <c:pt idx="1050">
                        <c:v>32.005460000000006</c:v>
                      </c:pt>
                      <c:pt idx="1051">
                        <c:v>32.038512000000004</c:v>
                      </c:pt>
                      <c:pt idx="1052">
                        <c:v>32.064528000000003</c:v>
                      </c:pt>
                      <c:pt idx="1053">
                        <c:v>32.092212000000004</c:v>
                      </c:pt>
                      <c:pt idx="1054">
                        <c:v>32.125100000000003</c:v>
                      </c:pt>
                      <c:pt idx="1055">
                        <c:v>32.151104000000004</c:v>
                      </c:pt>
                      <c:pt idx="1056">
                        <c:v>32.178800000000003</c:v>
                      </c:pt>
                      <c:pt idx="1057">
                        <c:v>32.211716000000003</c:v>
                      </c:pt>
                      <c:pt idx="1058">
                        <c:v>32.237640000000006</c:v>
                      </c:pt>
                      <c:pt idx="1059">
                        <c:v>32.265368000000009</c:v>
                      </c:pt>
                      <c:pt idx="1060">
                        <c:v>32.29820800000001</c:v>
                      </c:pt>
                      <c:pt idx="1061">
                        <c:v>32.324096000000011</c:v>
                      </c:pt>
                      <c:pt idx="1062">
                        <c:v>32.35176400000001</c:v>
                      </c:pt>
                      <c:pt idx="1063">
                        <c:v>32.384636000000008</c:v>
                      </c:pt>
                      <c:pt idx="1064">
                        <c:v>32.410612000000008</c:v>
                      </c:pt>
                      <c:pt idx="1065">
                        <c:v>32.438308000000006</c:v>
                      </c:pt>
                      <c:pt idx="1066">
                        <c:v>32.471268000000009</c:v>
                      </c:pt>
                      <c:pt idx="1067">
                        <c:v>32.497292000000009</c:v>
                      </c:pt>
                      <c:pt idx="1068">
                        <c:v>32.52485200000001</c:v>
                      </c:pt>
                      <c:pt idx="1069">
                        <c:v>32.557696000000007</c:v>
                      </c:pt>
                      <c:pt idx="1070">
                        <c:v>32.605800000000009</c:v>
                      </c:pt>
                      <c:pt idx="1071">
                        <c:v>32.63498400000001</c:v>
                      </c:pt>
                      <c:pt idx="1072">
                        <c:v>32.661712000000009</c:v>
                      </c:pt>
                      <c:pt idx="1073">
                        <c:v>32.691884000000009</c:v>
                      </c:pt>
                      <c:pt idx="1074">
                        <c:v>32.72114400000001</c:v>
                      </c:pt>
                      <c:pt idx="1075">
                        <c:v>32.747840000000011</c:v>
                      </c:pt>
                      <c:pt idx="1076">
                        <c:v>32.778092000000008</c:v>
                      </c:pt>
                      <c:pt idx="1077">
                        <c:v>32.807252000000005</c:v>
                      </c:pt>
                      <c:pt idx="1078">
                        <c:v>32.833964000000009</c:v>
                      </c:pt>
                      <c:pt idx="1079">
                        <c:v>32.864212000000009</c:v>
                      </c:pt>
                      <c:pt idx="1080">
                        <c:v>32.893536000000012</c:v>
                      </c:pt>
                      <c:pt idx="1081">
                        <c:v>32.920148000000012</c:v>
                      </c:pt>
                      <c:pt idx="1082">
                        <c:v>32.950260000000014</c:v>
                      </c:pt>
                      <c:pt idx="1083">
                        <c:v>32.979368000000015</c:v>
                      </c:pt>
                      <c:pt idx="1084">
                        <c:v>33.005988000000016</c:v>
                      </c:pt>
                      <c:pt idx="1085">
                        <c:v>33.036076000000016</c:v>
                      </c:pt>
                      <c:pt idx="1086">
                        <c:v>33.065192000000017</c:v>
                      </c:pt>
                      <c:pt idx="1087">
                        <c:v>33.091664000000016</c:v>
                      </c:pt>
                      <c:pt idx="1088">
                        <c:v>33.121652000000019</c:v>
                      </c:pt>
                      <c:pt idx="1089">
                        <c:v>33.152024000000019</c:v>
                      </c:pt>
                      <c:pt idx="1090">
                        <c:v>33.182448000000015</c:v>
                      </c:pt>
                      <c:pt idx="1091">
                        <c:v>33.223804000000015</c:v>
                      </c:pt>
                      <c:pt idx="1092">
                        <c:v>33.250056000000015</c:v>
                      </c:pt>
                      <c:pt idx="1093">
                        <c:v>33.274824000000017</c:v>
                      </c:pt>
                      <c:pt idx="1094">
                        <c:v>33.30222000000002</c:v>
                      </c:pt>
                      <c:pt idx="1095">
                        <c:v>33.32736000000002</c:v>
                      </c:pt>
                      <c:pt idx="1096">
                        <c:v>33.35496000000002</c:v>
                      </c:pt>
                      <c:pt idx="1097">
                        <c:v>33.387968000000022</c:v>
                      </c:pt>
                      <c:pt idx="1098">
                        <c:v>33.414144000000022</c:v>
                      </c:pt>
                      <c:pt idx="1099">
                        <c:v>33.442064000000023</c:v>
                      </c:pt>
                      <c:pt idx="1100">
                        <c:v>33.47488000000002</c:v>
                      </c:pt>
                      <c:pt idx="1101">
                        <c:v>33.501048000000019</c:v>
                      </c:pt>
                      <c:pt idx="1102">
                        <c:v>33.528868000000017</c:v>
                      </c:pt>
                      <c:pt idx="1103">
                        <c:v>33.562328000000015</c:v>
                      </c:pt>
                      <c:pt idx="1104">
                        <c:v>33.588532000000015</c:v>
                      </c:pt>
                      <c:pt idx="1105">
                        <c:v>33.616324000000013</c:v>
                      </c:pt>
                      <c:pt idx="1106">
                        <c:v>33.649468000000013</c:v>
                      </c:pt>
                      <c:pt idx="1107">
                        <c:v>33.675656000000011</c:v>
                      </c:pt>
                      <c:pt idx="1108">
                        <c:v>33.703400000000009</c:v>
                      </c:pt>
                      <c:pt idx="1109">
                        <c:v>33.736484000000011</c:v>
                      </c:pt>
                      <c:pt idx="1110">
                        <c:v>33.762704000000014</c:v>
                      </c:pt>
                      <c:pt idx="1111">
                        <c:v>33.790416000000015</c:v>
                      </c:pt>
                      <c:pt idx="1112">
                        <c:v>33.823676000000013</c:v>
                      </c:pt>
                      <c:pt idx="1113">
                        <c:v>33.855392000000016</c:v>
                      </c:pt>
                      <c:pt idx="1114">
                        <c:v>33.885976000000014</c:v>
                      </c:pt>
                      <c:pt idx="1115">
                        <c:v>33.915584000000017</c:v>
                      </c:pt>
                      <c:pt idx="1116">
                        <c:v>33.942596000000016</c:v>
                      </c:pt>
                      <c:pt idx="1117">
                        <c:v>33.973100000000017</c:v>
                      </c:pt>
                      <c:pt idx="1118">
                        <c:v>34.002804000000019</c:v>
                      </c:pt>
                      <c:pt idx="1119">
                        <c:v>34.029896000000022</c:v>
                      </c:pt>
                      <c:pt idx="1120">
                        <c:v>34.060388000000025</c:v>
                      </c:pt>
                      <c:pt idx="1121">
                        <c:v>34.090044000000027</c:v>
                      </c:pt>
                      <c:pt idx="1122">
                        <c:v>34.116988000000028</c:v>
                      </c:pt>
                      <c:pt idx="1123">
                        <c:v>34.147464000000028</c:v>
                      </c:pt>
                      <c:pt idx="1124">
                        <c:v>34.177044000000031</c:v>
                      </c:pt>
                      <c:pt idx="1125">
                        <c:v>34.204064000000031</c:v>
                      </c:pt>
                      <c:pt idx="1126">
                        <c:v>34.234620000000028</c:v>
                      </c:pt>
                      <c:pt idx="1127">
                        <c:v>34.264200000000031</c:v>
                      </c:pt>
                      <c:pt idx="1128">
                        <c:v>34.291220000000031</c:v>
                      </c:pt>
                      <c:pt idx="1129">
                        <c:v>34.321804000000029</c:v>
                      </c:pt>
                      <c:pt idx="1130">
                        <c:v>34.351340000000029</c:v>
                      </c:pt>
                      <c:pt idx="1131">
                        <c:v>34.37836800000003</c:v>
                      </c:pt>
                      <c:pt idx="1132">
                        <c:v>34.408888000000033</c:v>
                      </c:pt>
                      <c:pt idx="1133">
                        <c:v>34.438472000000033</c:v>
                      </c:pt>
                      <c:pt idx="1134">
                        <c:v>34.465480000000035</c:v>
                      </c:pt>
                      <c:pt idx="1135">
                        <c:v>34.504328000000037</c:v>
                      </c:pt>
                      <c:pt idx="1136">
                        <c:v>34.53048000000004</c:v>
                      </c:pt>
                      <c:pt idx="1137">
                        <c:v>34.558348000000038</c:v>
                      </c:pt>
                      <c:pt idx="1138">
                        <c:v>34.591400000000036</c:v>
                      </c:pt>
                      <c:pt idx="1139">
                        <c:v>34.617604000000036</c:v>
                      </c:pt>
                      <c:pt idx="1140">
                        <c:v>34.645312000000033</c:v>
                      </c:pt>
                      <c:pt idx="1141">
                        <c:v>34.678520000000034</c:v>
                      </c:pt>
                      <c:pt idx="1142">
                        <c:v>34.704736000000032</c:v>
                      </c:pt>
                      <c:pt idx="1143">
                        <c:v>34.732436000000035</c:v>
                      </c:pt>
                      <c:pt idx="1144">
                        <c:v>34.765552000000035</c:v>
                      </c:pt>
                      <c:pt idx="1145">
                        <c:v>34.791752000000038</c:v>
                      </c:pt>
                      <c:pt idx="1146">
                        <c:v>34.819432000000035</c:v>
                      </c:pt>
                      <c:pt idx="1147">
                        <c:v>34.852772000000037</c:v>
                      </c:pt>
                      <c:pt idx="1148">
                        <c:v>34.878884000000035</c:v>
                      </c:pt>
                      <c:pt idx="1149">
                        <c:v>34.906672000000036</c:v>
                      </c:pt>
                      <c:pt idx="1150">
                        <c:v>34.939760000000035</c:v>
                      </c:pt>
                      <c:pt idx="1151">
                        <c:v>34.965928000000034</c:v>
                      </c:pt>
                      <c:pt idx="1152">
                        <c:v>34.993668000000035</c:v>
                      </c:pt>
                      <c:pt idx="1153">
                        <c:v>35.026956000000034</c:v>
                      </c:pt>
                      <c:pt idx="1154">
                        <c:v>35.053088000000031</c:v>
                      </c:pt>
                      <c:pt idx="1155">
                        <c:v>35.08106800000003</c:v>
                      </c:pt>
                      <c:pt idx="1156">
                        <c:v>35.118812000000034</c:v>
                      </c:pt>
                      <c:pt idx="1157">
                        <c:v>35.145796000000033</c:v>
                      </c:pt>
                      <c:pt idx="1158">
                        <c:v>35.17620000000003</c:v>
                      </c:pt>
                      <c:pt idx="1159">
                        <c:v>35.205704000000033</c:v>
                      </c:pt>
                      <c:pt idx="1160">
                        <c:v>35.232712000000035</c:v>
                      </c:pt>
                      <c:pt idx="1161">
                        <c:v>35.263024000000037</c:v>
                      </c:pt>
                      <c:pt idx="1162">
                        <c:v>35.292620000000035</c:v>
                      </c:pt>
                      <c:pt idx="1163">
                        <c:v>35.319600000000037</c:v>
                      </c:pt>
                      <c:pt idx="1164">
                        <c:v>35.349924000000037</c:v>
                      </c:pt>
                      <c:pt idx="1165">
                        <c:v>35.379392000000038</c:v>
                      </c:pt>
                      <c:pt idx="1166">
                        <c:v>35.406380000000041</c:v>
                      </c:pt>
                      <c:pt idx="1167">
                        <c:v>35.43682000000004</c:v>
                      </c:pt>
                      <c:pt idx="1168">
                        <c:v>35.466340000000038</c:v>
                      </c:pt>
                      <c:pt idx="1169">
                        <c:v>35.493412000000035</c:v>
                      </c:pt>
                      <c:pt idx="1170">
                        <c:v>35.523780000000038</c:v>
                      </c:pt>
                      <c:pt idx="1171">
                        <c:v>35.553272000000035</c:v>
                      </c:pt>
                      <c:pt idx="1172">
                        <c:v>35.580244000000036</c:v>
                      </c:pt>
                      <c:pt idx="1173">
                        <c:v>35.610684000000035</c:v>
                      </c:pt>
                      <c:pt idx="1174">
                        <c:v>35.640224000000032</c:v>
                      </c:pt>
                      <c:pt idx="1175">
                        <c:v>35.66725600000003</c:v>
                      </c:pt>
                      <c:pt idx="1176">
                        <c:v>35.697584000000028</c:v>
                      </c:pt>
                      <c:pt idx="1177">
                        <c:v>35.727096000000024</c:v>
                      </c:pt>
                      <c:pt idx="1178">
                        <c:v>35.759648000000027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'[Acceleration.xlsx]Meaningful Acceleration Data'!$J$2:$J$1180</c15:sqref>
                        </c15:formulaRef>
                      </c:ext>
                    </c:extLst>
                    <c:numCache>
                      <c:formatCode>General</c:formatCode>
                      <c:ptCount val="117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-6.3522986800000005</c:v>
                      </c:pt>
                      <c:pt idx="4">
                        <c:v>-3.2279095600000005</c:v>
                      </c:pt>
                      <c:pt idx="5">
                        <c:v>2.9937464399999989</c:v>
                      </c:pt>
                      <c:pt idx="6">
                        <c:v>6.2678506799999987</c:v>
                      </c:pt>
                      <c:pt idx="7">
                        <c:v>10.032273479999999</c:v>
                      </c:pt>
                      <c:pt idx="8">
                        <c:v>13.6565634</c:v>
                      </c:pt>
                      <c:pt idx="9">
                        <c:v>16.9293434</c:v>
                      </c:pt>
                      <c:pt idx="10">
                        <c:v>20.657577</c:v>
                      </c:pt>
                      <c:pt idx="11">
                        <c:v>24.2298768</c:v>
                      </c:pt>
                      <c:pt idx="12">
                        <c:v>27.471393839999998</c:v>
                      </c:pt>
                      <c:pt idx="13">
                        <c:v>31.149154639999999</c:v>
                      </c:pt>
                      <c:pt idx="14">
                        <c:v>34.68146136</c:v>
                      </c:pt>
                      <c:pt idx="15">
                        <c:v>37.928213360000001</c:v>
                      </c:pt>
                      <c:pt idx="16">
                        <c:v>41.546802280000001</c:v>
                      </c:pt>
                      <c:pt idx="17">
                        <c:v>45.027556680000004</c:v>
                      </c:pt>
                      <c:pt idx="18">
                        <c:v>48.197852760000004</c:v>
                      </c:pt>
                      <c:pt idx="19">
                        <c:v>51.878675280000003</c:v>
                      </c:pt>
                      <c:pt idx="20">
                        <c:v>55.351415280000005</c:v>
                      </c:pt>
                      <c:pt idx="21">
                        <c:v>58.514106280000007</c:v>
                      </c:pt>
                      <c:pt idx="22">
                        <c:v>62.10083448000001</c:v>
                      </c:pt>
                      <c:pt idx="23">
                        <c:v>65.565286560000004</c:v>
                      </c:pt>
                      <c:pt idx="24">
                        <c:v>69.371284360000004</c:v>
                      </c:pt>
                      <c:pt idx="25">
                        <c:v>73.197528880000007</c:v>
                      </c:pt>
                      <c:pt idx="26">
                        <c:v>76.190532160000004</c:v>
                      </c:pt>
                      <c:pt idx="27">
                        <c:v>79.370492800000008</c:v>
                      </c:pt>
                      <c:pt idx="28">
                        <c:v>83.230450760000011</c:v>
                      </c:pt>
                      <c:pt idx="29">
                        <c:v>86.225311160000018</c:v>
                      </c:pt>
                      <c:pt idx="30">
                        <c:v>89.418228200000016</c:v>
                      </c:pt>
                      <c:pt idx="31">
                        <c:v>93.159521000000012</c:v>
                      </c:pt>
                      <c:pt idx="32">
                        <c:v>96.112628000000015</c:v>
                      </c:pt>
                      <c:pt idx="33">
                        <c:v>99.233284920000017</c:v>
                      </c:pt>
                      <c:pt idx="34">
                        <c:v>102.96269396000002</c:v>
                      </c:pt>
                      <c:pt idx="35">
                        <c:v>105.87324924000002</c:v>
                      </c:pt>
                      <c:pt idx="36">
                        <c:v>108.92213004000003</c:v>
                      </c:pt>
                      <c:pt idx="37">
                        <c:v>112.56412924000003</c:v>
                      </c:pt>
                      <c:pt idx="38">
                        <c:v>115.45339924000002</c:v>
                      </c:pt>
                      <c:pt idx="39">
                        <c:v>118.47178864000003</c:v>
                      </c:pt>
                      <c:pt idx="40">
                        <c:v>122.02428032000003</c:v>
                      </c:pt>
                      <c:pt idx="41">
                        <c:v>124.80795744000002</c:v>
                      </c:pt>
                      <c:pt idx="42">
                        <c:v>127.76370096000002</c:v>
                      </c:pt>
                      <c:pt idx="43">
                        <c:v>131.22132696000003</c:v>
                      </c:pt>
                      <c:pt idx="44">
                        <c:v>134.49883832000003</c:v>
                      </c:pt>
                      <c:pt idx="45">
                        <c:v>137.64062672000003</c:v>
                      </c:pt>
                      <c:pt idx="46">
                        <c:v>140.69458928000003</c:v>
                      </c:pt>
                      <c:pt idx="47">
                        <c:v>143.41781216000004</c:v>
                      </c:pt>
                      <c:pt idx="48">
                        <c:v>146.50076896000004</c:v>
                      </c:pt>
                      <c:pt idx="49">
                        <c:v>149.47514432000006</c:v>
                      </c:pt>
                      <c:pt idx="50">
                        <c:v>152.18633112000006</c:v>
                      </c:pt>
                      <c:pt idx="51">
                        <c:v>155.22208824000006</c:v>
                      </c:pt>
                      <c:pt idx="52">
                        <c:v>158.15714068000005</c:v>
                      </c:pt>
                      <c:pt idx="53">
                        <c:v>160.81054388000007</c:v>
                      </c:pt>
                      <c:pt idx="54">
                        <c:v>163.62095804000006</c:v>
                      </c:pt>
                      <c:pt idx="55">
                        <c:v>166.00249304000008</c:v>
                      </c:pt>
                      <c:pt idx="56">
                        <c:v>167.72050304000007</c:v>
                      </c:pt>
                      <c:pt idx="57">
                        <c:v>169.06828616000007</c:v>
                      </c:pt>
                      <c:pt idx="58">
                        <c:v>169.89394172000007</c:v>
                      </c:pt>
                      <c:pt idx="59">
                        <c:v>170.29983884000006</c:v>
                      </c:pt>
                      <c:pt idx="60">
                        <c:v>170.47662552000006</c:v>
                      </c:pt>
                      <c:pt idx="61">
                        <c:v>170.48695752000006</c:v>
                      </c:pt>
                      <c:pt idx="62">
                        <c:v>170.30764124000007</c:v>
                      </c:pt>
                      <c:pt idx="63">
                        <c:v>170.02471396000007</c:v>
                      </c:pt>
                      <c:pt idx="64">
                        <c:v>169.83984344000007</c:v>
                      </c:pt>
                      <c:pt idx="65">
                        <c:v>169.59792344000007</c:v>
                      </c:pt>
                      <c:pt idx="66">
                        <c:v>169.26760744000006</c:v>
                      </c:pt>
                      <c:pt idx="67">
                        <c:v>169.00110184000008</c:v>
                      </c:pt>
                      <c:pt idx="68">
                        <c:v>168.73761640000006</c:v>
                      </c:pt>
                      <c:pt idx="69">
                        <c:v>168.38206432000007</c:v>
                      </c:pt>
                      <c:pt idx="70">
                        <c:v>168.12106432000007</c:v>
                      </c:pt>
                      <c:pt idx="71">
                        <c:v>167.83083592000008</c:v>
                      </c:pt>
                      <c:pt idx="72">
                        <c:v>167.47370584000009</c:v>
                      </c:pt>
                      <c:pt idx="73">
                        <c:v>167.21597244000009</c:v>
                      </c:pt>
                      <c:pt idx="74">
                        <c:v>166.94348204000008</c:v>
                      </c:pt>
                      <c:pt idx="75">
                        <c:v>166.62816968000007</c:v>
                      </c:pt>
                      <c:pt idx="76">
                        <c:v>166.36924952000007</c:v>
                      </c:pt>
                      <c:pt idx="77">
                        <c:v>166.11466976000006</c:v>
                      </c:pt>
                      <c:pt idx="78">
                        <c:v>165.80440736000006</c:v>
                      </c:pt>
                      <c:pt idx="79">
                        <c:v>165.56227256000005</c:v>
                      </c:pt>
                      <c:pt idx="80">
                        <c:v>165.29236236000006</c:v>
                      </c:pt>
                      <c:pt idx="81">
                        <c:v>164.98905516000005</c:v>
                      </c:pt>
                      <c:pt idx="82">
                        <c:v>164.72693484000004</c:v>
                      </c:pt>
                      <c:pt idx="83">
                        <c:v>164.47061884000004</c:v>
                      </c:pt>
                      <c:pt idx="84">
                        <c:v>164.16407580000003</c:v>
                      </c:pt>
                      <c:pt idx="85">
                        <c:v>163.87882732000003</c:v>
                      </c:pt>
                      <c:pt idx="86">
                        <c:v>163.57824472000001</c:v>
                      </c:pt>
                      <c:pt idx="87">
                        <c:v>163.29999892000001</c:v>
                      </c:pt>
                      <c:pt idx="88">
                        <c:v>163.04321668</c:v>
                      </c:pt>
                      <c:pt idx="89">
                        <c:v>162.76961403999999</c:v>
                      </c:pt>
                      <c:pt idx="90">
                        <c:v>162.50692107999998</c:v>
                      </c:pt>
                      <c:pt idx="91">
                        <c:v>162.26782971999998</c:v>
                      </c:pt>
                      <c:pt idx="92">
                        <c:v>161.98255615999997</c:v>
                      </c:pt>
                      <c:pt idx="93">
                        <c:v>161.72184911999997</c:v>
                      </c:pt>
                      <c:pt idx="94">
                        <c:v>161.46937703999998</c:v>
                      </c:pt>
                      <c:pt idx="95">
                        <c:v>161.19603495999999</c:v>
                      </c:pt>
                      <c:pt idx="96">
                        <c:v>160.94594307999998</c:v>
                      </c:pt>
                      <c:pt idx="97">
                        <c:v>160.71441939999997</c:v>
                      </c:pt>
                      <c:pt idx="98">
                        <c:v>160.43276723999998</c:v>
                      </c:pt>
                      <c:pt idx="99">
                        <c:v>160.18223283999998</c:v>
                      </c:pt>
                      <c:pt idx="100">
                        <c:v>159.92141679999997</c:v>
                      </c:pt>
                      <c:pt idx="101">
                        <c:v>159.64223519999999</c:v>
                      </c:pt>
                      <c:pt idx="102">
                        <c:v>159.36091547999999</c:v>
                      </c:pt>
                      <c:pt idx="103">
                        <c:v>159.12682551999998</c:v>
                      </c:pt>
                      <c:pt idx="104">
                        <c:v>158.83091675999998</c:v>
                      </c:pt>
                      <c:pt idx="105">
                        <c:v>158.55804307999998</c:v>
                      </c:pt>
                      <c:pt idx="106">
                        <c:v>158.30620883999998</c:v>
                      </c:pt>
                      <c:pt idx="107">
                        <c:v>157.98618835999997</c:v>
                      </c:pt>
                      <c:pt idx="108">
                        <c:v>157.76305451999997</c:v>
                      </c:pt>
                      <c:pt idx="109">
                        <c:v>157.54091915999996</c:v>
                      </c:pt>
                      <c:pt idx="110">
                        <c:v>157.23520955999996</c:v>
                      </c:pt>
                      <c:pt idx="111">
                        <c:v>157.01482015999997</c:v>
                      </c:pt>
                      <c:pt idx="112">
                        <c:v>156.77607983999997</c:v>
                      </c:pt>
                      <c:pt idx="113">
                        <c:v>156.47350007999998</c:v>
                      </c:pt>
                      <c:pt idx="114">
                        <c:v>156.26241815999998</c:v>
                      </c:pt>
                      <c:pt idx="115">
                        <c:v>156.03619031999997</c:v>
                      </c:pt>
                      <c:pt idx="116">
                        <c:v>155.75423215999999</c:v>
                      </c:pt>
                      <c:pt idx="117">
                        <c:v>155.52673215999999</c:v>
                      </c:pt>
                      <c:pt idx="118">
                        <c:v>155.28671187999998</c:v>
                      </c:pt>
                      <c:pt idx="119">
                        <c:v>155.00787947999999</c:v>
                      </c:pt>
                      <c:pt idx="120">
                        <c:v>154.80612647999999</c:v>
                      </c:pt>
                      <c:pt idx="121">
                        <c:v>154.58614055999999</c:v>
                      </c:pt>
                      <c:pt idx="122">
                        <c:v>154.30058543999999</c:v>
                      </c:pt>
                      <c:pt idx="123">
                        <c:v>154.10691523999998</c:v>
                      </c:pt>
                      <c:pt idx="124">
                        <c:v>153.88730947999997</c:v>
                      </c:pt>
                      <c:pt idx="125">
                        <c:v>153.63099271999997</c:v>
                      </c:pt>
                      <c:pt idx="126">
                        <c:v>153.41354119999997</c:v>
                      </c:pt>
                      <c:pt idx="127">
                        <c:v>153.20450839999998</c:v>
                      </c:pt>
                      <c:pt idx="128">
                        <c:v>152.94128711999997</c:v>
                      </c:pt>
                      <c:pt idx="129">
                        <c:v>152.70025091999997</c:v>
                      </c:pt>
                      <c:pt idx="130">
                        <c:v>152.46245871999997</c:v>
                      </c:pt>
                      <c:pt idx="131">
                        <c:v>152.25093591999996</c:v>
                      </c:pt>
                      <c:pt idx="132">
                        <c:v>152.05315459999997</c:v>
                      </c:pt>
                      <c:pt idx="133">
                        <c:v>151.80227059999996</c:v>
                      </c:pt>
                      <c:pt idx="134">
                        <c:v>151.60116807999995</c:v>
                      </c:pt>
                      <c:pt idx="135">
                        <c:v>151.39532187999995</c:v>
                      </c:pt>
                      <c:pt idx="136">
                        <c:v>151.18890587999996</c:v>
                      </c:pt>
                      <c:pt idx="137">
                        <c:v>150.96837031999996</c:v>
                      </c:pt>
                      <c:pt idx="138">
                        <c:v>150.77647567999998</c:v>
                      </c:pt>
                      <c:pt idx="139">
                        <c:v>150.56219055999998</c:v>
                      </c:pt>
                      <c:pt idx="140">
                        <c:v>150.35968335999996</c:v>
                      </c:pt>
                      <c:pt idx="141">
                        <c:v>150.18201695999997</c:v>
                      </c:pt>
                      <c:pt idx="142">
                        <c:v>149.96903015999996</c:v>
                      </c:pt>
                      <c:pt idx="143">
                        <c:v>149.74976175999996</c:v>
                      </c:pt>
                      <c:pt idx="144">
                        <c:v>149.57380255999996</c:v>
                      </c:pt>
                      <c:pt idx="145">
                        <c:v>149.38091495999996</c:v>
                      </c:pt>
                      <c:pt idx="146">
                        <c:v>149.19098163999996</c:v>
                      </c:pt>
                      <c:pt idx="147">
                        <c:v>149.00424011999996</c:v>
                      </c:pt>
                      <c:pt idx="148">
                        <c:v>148.81426955999996</c:v>
                      </c:pt>
                      <c:pt idx="149">
                        <c:v>148.63556619999997</c:v>
                      </c:pt>
                      <c:pt idx="150">
                        <c:v>148.47932367999996</c:v>
                      </c:pt>
                      <c:pt idx="151">
                        <c:v>148.25542951999998</c:v>
                      </c:pt>
                      <c:pt idx="152">
                        <c:v>148.09393191999999</c:v>
                      </c:pt>
                      <c:pt idx="153">
                        <c:v>147.93016104</c:v>
                      </c:pt>
                      <c:pt idx="154">
                        <c:v>147.71240531999999</c:v>
                      </c:pt>
                      <c:pt idx="155">
                        <c:v>147.54181711999999</c:v>
                      </c:pt>
                      <c:pt idx="156">
                        <c:v>147.37544911999998</c:v>
                      </c:pt>
                      <c:pt idx="157">
                        <c:v>147.17236623999997</c:v>
                      </c:pt>
                      <c:pt idx="158">
                        <c:v>147.01726319999997</c:v>
                      </c:pt>
                      <c:pt idx="159">
                        <c:v>146.84675439999998</c:v>
                      </c:pt>
                      <c:pt idx="160">
                        <c:v>146.63881103999998</c:v>
                      </c:pt>
                      <c:pt idx="161">
                        <c:v>146.50211415999999</c:v>
                      </c:pt>
                      <c:pt idx="162">
                        <c:v>146.35030467999999</c:v>
                      </c:pt>
                      <c:pt idx="163">
                        <c:v>146.12892836</c:v>
                      </c:pt>
                      <c:pt idx="164">
                        <c:v>145.98268376000001</c:v>
                      </c:pt>
                      <c:pt idx="165">
                        <c:v>145.83032528000001</c:v>
                      </c:pt>
                      <c:pt idx="166">
                        <c:v>145.65102028000001</c:v>
                      </c:pt>
                      <c:pt idx="167">
                        <c:v>145.49407692</c:v>
                      </c:pt>
                      <c:pt idx="168">
                        <c:v>145.34310791999999</c:v>
                      </c:pt>
                      <c:pt idx="169">
                        <c:v>145.16202576000001</c:v>
                      </c:pt>
                      <c:pt idx="170">
                        <c:v>145.01233704000001</c:v>
                      </c:pt>
                      <c:pt idx="171">
                        <c:v>144.82932224000001</c:v>
                      </c:pt>
                      <c:pt idx="172">
                        <c:v>144.61079152000002</c:v>
                      </c:pt>
                      <c:pt idx="173">
                        <c:v>144.47159232000001</c:v>
                      </c:pt>
                      <c:pt idx="174">
                        <c:v>144.20693408000002</c:v>
                      </c:pt>
                      <c:pt idx="175">
                        <c:v>144.07824048000003</c:v>
                      </c:pt>
                      <c:pt idx="176">
                        <c:v>143.91707808000004</c:v>
                      </c:pt>
                      <c:pt idx="177">
                        <c:v>143.75654288000004</c:v>
                      </c:pt>
                      <c:pt idx="178">
                        <c:v>143.62134424000004</c:v>
                      </c:pt>
                      <c:pt idx="179">
                        <c:v>143.45371888000005</c:v>
                      </c:pt>
                      <c:pt idx="180">
                        <c:v>143.30572400000005</c:v>
                      </c:pt>
                      <c:pt idx="181">
                        <c:v>143.17076632000004</c:v>
                      </c:pt>
                      <c:pt idx="182">
                        <c:v>143.02805112000004</c:v>
                      </c:pt>
                      <c:pt idx="183">
                        <c:v>142.90351272000004</c:v>
                      </c:pt>
                      <c:pt idx="184">
                        <c:v>142.77197712000003</c:v>
                      </c:pt>
                      <c:pt idx="185">
                        <c:v>142.64025912000002</c:v>
                      </c:pt>
                      <c:pt idx="186">
                        <c:v>142.49594432000004</c:v>
                      </c:pt>
                      <c:pt idx="187">
                        <c:v>142.36620920000004</c:v>
                      </c:pt>
                      <c:pt idx="188">
                        <c:v>142.20611584000005</c:v>
                      </c:pt>
                      <c:pt idx="189">
                        <c:v>142.07543084000005</c:v>
                      </c:pt>
                      <c:pt idx="190">
                        <c:v>141.94162820000005</c:v>
                      </c:pt>
                      <c:pt idx="191">
                        <c:v>141.78281492000005</c:v>
                      </c:pt>
                      <c:pt idx="192">
                        <c:v>141.65320456000006</c:v>
                      </c:pt>
                      <c:pt idx="193">
                        <c:v>141.51388328000007</c:v>
                      </c:pt>
                      <c:pt idx="194">
                        <c:v>141.36838224000007</c:v>
                      </c:pt>
                      <c:pt idx="195">
                        <c:v>141.24298000000007</c:v>
                      </c:pt>
                      <c:pt idx="196">
                        <c:v>141.12527956000008</c:v>
                      </c:pt>
                      <c:pt idx="197">
                        <c:v>140.98644436000009</c:v>
                      </c:pt>
                      <c:pt idx="198">
                        <c:v>140.8804622800001</c:v>
                      </c:pt>
                      <c:pt idx="199">
                        <c:v>140.7561784000001</c:v>
                      </c:pt>
                      <c:pt idx="200">
                        <c:v>140.63642748000009</c:v>
                      </c:pt>
                      <c:pt idx="201">
                        <c:v>140.52487356000009</c:v>
                      </c:pt>
                      <c:pt idx="202">
                        <c:v>140.4130463600001</c:v>
                      </c:pt>
                      <c:pt idx="203">
                        <c:v>140.26611212000009</c:v>
                      </c:pt>
                      <c:pt idx="204">
                        <c:v>140.16417644000009</c:v>
                      </c:pt>
                      <c:pt idx="205">
                        <c:v>140.05228460000009</c:v>
                      </c:pt>
                      <c:pt idx="206">
                        <c:v>139.9084040000001</c:v>
                      </c:pt>
                      <c:pt idx="207">
                        <c:v>139.7969528000001</c:v>
                      </c:pt>
                      <c:pt idx="208">
                        <c:v>139.68410000000009</c:v>
                      </c:pt>
                      <c:pt idx="209">
                        <c:v>139.56235952000009</c:v>
                      </c:pt>
                      <c:pt idx="210">
                        <c:v>139.48275056000008</c:v>
                      </c:pt>
                      <c:pt idx="211">
                        <c:v>139.3819667600001</c:v>
                      </c:pt>
                      <c:pt idx="212">
                        <c:v>139.2496947600001</c:v>
                      </c:pt>
                      <c:pt idx="213">
                        <c:v>139.1446870800001</c:v>
                      </c:pt>
                      <c:pt idx="214">
                        <c:v>139.0154775200001</c:v>
                      </c:pt>
                      <c:pt idx="215">
                        <c:v>138.88575688000012</c:v>
                      </c:pt>
                      <c:pt idx="216">
                        <c:v>138.75918304000012</c:v>
                      </c:pt>
                      <c:pt idx="217">
                        <c:v>138.65501040000012</c:v>
                      </c:pt>
                      <c:pt idx="218">
                        <c:v>138.51419544000012</c:v>
                      </c:pt>
                      <c:pt idx="219">
                        <c:v>138.42755168000014</c:v>
                      </c:pt>
                      <c:pt idx="220">
                        <c:v>138.30750560000013</c:v>
                      </c:pt>
                      <c:pt idx="221">
                        <c:v>138.19128752000012</c:v>
                      </c:pt>
                      <c:pt idx="222">
                        <c:v>138.08618448000013</c:v>
                      </c:pt>
                      <c:pt idx="223">
                        <c:v>137.98064688000014</c:v>
                      </c:pt>
                      <c:pt idx="224">
                        <c:v>137.88678600000014</c:v>
                      </c:pt>
                      <c:pt idx="225">
                        <c:v>137.79910504000014</c:v>
                      </c:pt>
                      <c:pt idx="226">
                        <c:v>137.69279964000015</c:v>
                      </c:pt>
                      <c:pt idx="227">
                        <c:v>137.54970180000015</c:v>
                      </c:pt>
                      <c:pt idx="228">
                        <c:v>137.46426156000015</c:v>
                      </c:pt>
                      <c:pt idx="229">
                        <c:v>137.35092924000014</c:v>
                      </c:pt>
                      <c:pt idx="230">
                        <c:v>137.22202128000015</c:v>
                      </c:pt>
                      <c:pt idx="231">
                        <c:v>137.14520168000016</c:v>
                      </c:pt>
                      <c:pt idx="232">
                        <c:v>137.04434264000017</c:v>
                      </c:pt>
                      <c:pt idx="233">
                        <c:v>136.94393860000017</c:v>
                      </c:pt>
                      <c:pt idx="234">
                        <c:v>136.85753956000016</c:v>
                      </c:pt>
                      <c:pt idx="235">
                        <c:v>136.76458900000017</c:v>
                      </c:pt>
                      <c:pt idx="236">
                        <c:v>136.66768780000018</c:v>
                      </c:pt>
                      <c:pt idx="237">
                        <c:v>136.57722352000019</c:v>
                      </c:pt>
                      <c:pt idx="238">
                        <c:v>136.47250912000018</c:v>
                      </c:pt>
                      <c:pt idx="239">
                        <c:v>136.39293268000017</c:v>
                      </c:pt>
                      <c:pt idx="240">
                        <c:v>136.29687112000016</c:v>
                      </c:pt>
                      <c:pt idx="241">
                        <c:v>136.15199756000015</c:v>
                      </c:pt>
                      <c:pt idx="242">
                        <c:v>136.07551052000017</c:v>
                      </c:pt>
                      <c:pt idx="243">
                        <c:v>136.00051940000017</c:v>
                      </c:pt>
                      <c:pt idx="244">
                        <c:v>135.90858332000016</c:v>
                      </c:pt>
                      <c:pt idx="245">
                        <c:v>135.82807012000015</c:v>
                      </c:pt>
                      <c:pt idx="246">
                        <c:v>135.74914556000016</c:v>
                      </c:pt>
                      <c:pt idx="247">
                        <c:v>135.60596096000015</c:v>
                      </c:pt>
                      <c:pt idx="248">
                        <c:v>135.53863132000015</c:v>
                      </c:pt>
                      <c:pt idx="249">
                        <c:v>135.44988812000014</c:v>
                      </c:pt>
                      <c:pt idx="250">
                        <c:v>135.34162172000015</c:v>
                      </c:pt>
                      <c:pt idx="251">
                        <c:v>135.26212292000014</c:v>
                      </c:pt>
                      <c:pt idx="252">
                        <c:v>135.18215252000013</c:v>
                      </c:pt>
                      <c:pt idx="253">
                        <c:v>135.09150152000012</c:v>
                      </c:pt>
                      <c:pt idx="254">
                        <c:v>135.01881644000011</c:v>
                      </c:pt>
                      <c:pt idx="255">
                        <c:v>134.93961732000011</c:v>
                      </c:pt>
                      <c:pt idx="256">
                        <c:v>134.86110104000011</c:v>
                      </c:pt>
                      <c:pt idx="257">
                        <c:v>134.79571052000011</c:v>
                      </c:pt>
                      <c:pt idx="258">
                        <c:v>134.71253972000011</c:v>
                      </c:pt>
                      <c:pt idx="259">
                        <c:v>134.62469672000012</c:v>
                      </c:pt>
                      <c:pt idx="260">
                        <c:v>134.54498984000011</c:v>
                      </c:pt>
                      <c:pt idx="261">
                        <c:v>134.4769956800001</c:v>
                      </c:pt>
                      <c:pt idx="262">
                        <c:v>134.3922612400001</c:v>
                      </c:pt>
                      <c:pt idx="263">
                        <c:v>134.3130556800001</c:v>
                      </c:pt>
                      <c:pt idx="264">
                        <c:v>134.22017856000011</c:v>
                      </c:pt>
                      <c:pt idx="265">
                        <c:v>134.16028416000012</c:v>
                      </c:pt>
                      <c:pt idx="266">
                        <c:v>134.08965288000013</c:v>
                      </c:pt>
                      <c:pt idx="267">
                        <c:v>134.00507124000012</c:v>
                      </c:pt>
                      <c:pt idx="268">
                        <c:v>133.93805748000011</c:v>
                      </c:pt>
                      <c:pt idx="269">
                        <c:v>133.88207220000012</c:v>
                      </c:pt>
                      <c:pt idx="270">
                        <c:v>133.80478680000013</c:v>
                      </c:pt>
                      <c:pt idx="271">
                        <c:v>133.73087232000012</c:v>
                      </c:pt>
                      <c:pt idx="272">
                        <c:v>133.67513664000012</c:v>
                      </c:pt>
                      <c:pt idx="273">
                        <c:v>133.60537464000012</c:v>
                      </c:pt>
                      <c:pt idx="274">
                        <c:v>133.53311232000013</c:v>
                      </c:pt>
                      <c:pt idx="275">
                        <c:v>133.48152576000012</c:v>
                      </c:pt>
                      <c:pt idx="276">
                        <c:v>133.41834368000013</c:v>
                      </c:pt>
                      <c:pt idx="277">
                        <c:v>133.36302656000012</c:v>
                      </c:pt>
                      <c:pt idx="278">
                        <c:v>133.30494848000012</c:v>
                      </c:pt>
                      <c:pt idx="279">
                        <c:v>133.24194944000013</c:v>
                      </c:pt>
                      <c:pt idx="280">
                        <c:v>133.17740144000012</c:v>
                      </c:pt>
                      <c:pt idx="281">
                        <c:v>133.10107376000013</c:v>
                      </c:pt>
                      <c:pt idx="282">
                        <c:v>133.04996140000014</c:v>
                      </c:pt>
                      <c:pt idx="283">
                        <c:v>132.97413656000015</c:v>
                      </c:pt>
                      <c:pt idx="284">
                        <c:v>132.92761340000015</c:v>
                      </c:pt>
                      <c:pt idx="285">
                        <c:v>132.84801908000014</c:v>
                      </c:pt>
                      <c:pt idx="286">
                        <c:v>132.77167988000014</c:v>
                      </c:pt>
                      <c:pt idx="287">
                        <c:v>132.71099508000015</c:v>
                      </c:pt>
                      <c:pt idx="288">
                        <c:v>132.66082332000013</c:v>
                      </c:pt>
                      <c:pt idx="289">
                        <c:v>132.60257436000015</c:v>
                      </c:pt>
                      <c:pt idx="290">
                        <c:v>132.54950556000014</c:v>
                      </c:pt>
                      <c:pt idx="291">
                        <c:v>132.48535084000014</c:v>
                      </c:pt>
                      <c:pt idx="292">
                        <c:v>132.41719176000015</c:v>
                      </c:pt>
                      <c:pt idx="293">
                        <c:v>132.35435496000014</c:v>
                      </c:pt>
                      <c:pt idx="294">
                        <c:v>132.28336872000014</c:v>
                      </c:pt>
                      <c:pt idx="295">
                        <c:v>132.22153464000013</c:v>
                      </c:pt>
                      <c:pt idx="296">
                        <c:v>132.17805820000012</c:v>
                      </c:pt>
                      <c:pt idx="297">
                        <c:v>132.10103460000013</c:v>
                      </c:pt>
                      <c:pt idx="298">
                        <c:v>132.06436896000014</c:v>
                      </c:pt>
                      <c:pt idx="299">
                        <c:v>132.01494816000013</c:v>
                      </c:pt>
                      <c:pt idx="300">
                        <c:v>131.94789744000013</c:v>
                      </c:pt>
                      <c:pt idx="301">
                        <c:v>131.90711512000013</c:v>
                      </c:pt>
                      <c:pt idx="302">
                        <c:v>131.87778704000013</c:v>
                      </c:pt>
                      <c:pt idx="303">
                        <c:v>131.83035464000014</c:v>
                      </c:pt>
                      <c:pt idx="304">
                        <c:v>131.78259560000015</c:v>
                      </c:pt>
                      <c:pt idx="305">
                        <c:v>131.74603656000016</c:v>
                      </c:pt>
                      <c:pt idx="306">
                        <c:v>131.69821556000016</c:v>
                      </c:pt>
                      <c:pt idx="307">
                        <c:v>131.64838004000018</c:v>
                      </c:pt>
                      <c:pt idx="308">
                        <c:v>131.61479572000019</c:v>
                      </c:pt>
                      <c:pt idx="309">
                        <c:v>131.58127060000018</c:v>
                      </c:pt>
                      <c:pt idx="310">
                        <c:v>131.53695820000019</c:v>
                      </c:pt>
                      <c:pt idx="311">
                        <c:v>131.49649960000019</c:v>
                      </c:pt>
                      <c:pt idx="312">
                        <c:v>131.41723752000019</c:v>
                      </c:pt>
                      <c:pt idx="313">
                        <c:v>131.38349976000018</c:v>
                      </c:pt>
                      <c:pt idx="314">
                        <c:v>131.34447468000019</c:v>
                      </c:pt>
                      <c:pt idx="315">
                        <c:v>131.3007044400002</c:v>
                      </c:pt>
                      <c:pt idx="316">
                        <c:v>131.26900964000021</c:v>
                      </c:pt>
                      <c:pt idx="317">
                        <c:v>131.21663908000019</c:v>
                      </c:pt>
                      <c:pt idx="318">
                        <c:v>131.1751850800002</c:v>
                      </c:pt>
                      <c:pt idx="319">
                        <c:v>131.1319404800002</c:v>
                      </c:pt>
                      <c:pt idx="320">
                        <c:v>131.08215008000019</c:v>
                      </c:pt>
                      <c:pt idx="321">
                        <c:v>131.04619912000018</c:v>
                      </c:pt>
                      <c:pt idx="322">
                        <c:v>131.01044340000018</c:v>
                      </c:pt>
                      <c:pt idx="323">
                        <c:v>130.96521892000018</c:v>
                      </c:pt>
                      <c:pt idx="324">
                        <c:v>130.93290092000018</c:v>
                      </c:pt>
                      <c:pt idx="325">
                        <c:v>130.88962412000018</c:v>
                      </c:pt>
                      <c:pt idx="326">
                        <c:v>130.84577612000018</c:v>
                      </c:pt>
                      <c:pt idx="327">
                        <c:v>130.79981280000018</c:v>
                      </c:pt>
                      <c:pt idx="328">
                        <c:v>130.75663260000019</c:v>
                      </c:pt>
                      <c:pt idx="329">
                        <c:v>130.69232028000019</c:v>
                      </c:pt>
                      <c:pt idx="330">
                        <c:v>130.64743620000019</c:v>
                      </c:pt>
                      <c:pt idx="331">
                        <c:v>130.61967884000018</c:v>
                      </c:pt>
                      <c:pt idx="332">
                        <c:v>130.54800284000018</c:v>
                      </c:pt>
                      <c:pt idx="333">
                        <c:v>130.49862044000017</c:v>
                      </c:pt>
                      <c:pt idx="334">
                        <c:v>130.46841004000018</c:v>
                      </c:pt>
                      <c:pt idx="335">
                        <c:v>130.43510500000019</c:v>
                      </c:pt>
                      <c:pt idx="336">
                        <c:v>130.39275280000018</c:v>
                      </c:pt>
                      <c:pt idx="337">
                        <c:v>130.35617248000017</c:v>
                      </c:pt>
                      <c:pt idx="338">
                        <c:v>130.30497792000017</c:v>
                      </c:pt>
                      <c:pt idx="339">
                        <c:v>130.27070648000017</c:v>
                      </c:pt>
                      <c:pt idx="340">
                        <c:v>130.23941120000018</c:v>
                      </c:pt>
                      <c:pt idx="341">
                        <c:v>130.19825456000018</c:v>
                      </c:pt>
                      <c:pt idx="342">
                        <c:v>130.15995560000019</c:v>
                      </c:pt>
                      <c:pt idx="343">
                        <c:v>130.09955240000019</c:v>
                      </c:pt>
                      <c:pt idx="344">
                        <c:v>130.07629848000019</c:v>
                      </c:pt>
                      <c:pt idx="345">
                        <c:v>130.03591808000019</c:v>
                      </c:pt>
                      <c:pt idx="346">
                        <c:v>129.98568608000019</c:v>
                      </c:pt>
                      <c:pt idx="347">
                        <c:v>129.96122708000019</c:v>
                      </c:pt>
                      <c:pt idx="348">
                        <c:v>129.93809348000019</c:v>
                      </c:pt>
                      <c:pt idx="349">
                        <c:v>129.9026339600002</c:v>
                      </c:pt>
                      <c:pt idx="350">
                        <c:v>129.85289672000019</c:v>
                      </c:pt>
                      <c:pt idx="351">
                        <c:v>129.82575224000018</c:v>
                      </c:pt>
                      <c:pt idx="352">
                        <c:v>129.78925704000019</c:v>
                      </c:pt>
                      <c:pt idx="353">
                        <c:v>129.77009148000019</c:v>
                      </c:pt>
                      <c:pt idx="354">
                        <c:v>129.7050712800002</c:v>
                      </c:pt>
                      <c:pt idx="355">
                        <c:v>129.67283456000021</c:v>
                      </c:pt>
                      <c:pt idx="356">
                        <c:v>129.64919432000022</c:v>
                      </c:pt>
                      <c:pt idx="357">
                        <c:v>129.62100696000022</c:v>
                      </c:pt>
                      <c:pt idx="358">
                        <c:v>129.58556920000021</c:v>
                      </c:pt>
                      <c:pt idx="359">
                        <c:v>129.55850040000021</c:v>
                      </c:pt>
                      <c:pt idx="360">
                        <c:v>129.49212388000021</c:v>
                      </c:pt>
                      <c:pt idx="361">
                        <c:v>129.46675756000022</c:v>
                      </c:pt>
                      <c:pt idx="362">
                        <c:v>129.43612004000022</c:v>
                      </c:pt>
                      <c:pt idx="363">
                        <c:v>129.39764708000021</c:v>
                      </c:pt>
                      <c:pt idx="364">
                        <c:v>129.3770201600002</c:v>
                      </c:pt>
                      <c:pt idx="365">
                        <c:v>129.3292193600002</c:v>
                      </c:pt>
                      <c:pt idx="366">
                        <c:v>129.29751688000019</c:v>
                      </c:pt>
                      <c:pt idx="367">
                        <c:v>129.27495304000018</c:v>
                      </c:pt>
                      <c:pt idx="368">
                        <c:v>129.25001672000019</c:v>
                      </c:pt>
                      <c:pt idx="369">
                        <c:v>129.20235152000018</c:v>
                      </c:pt>
                      <c:pt idx="370">
                        <c:v>129.18049052000018</c:v>
                      </c:pt>
                      <c:pt idx="371">
                        <c:v>129.15762828000018</c:v>
                      </c:pt>
                      <c:pt idx="372">
                        <c:v>129.12336444000019</c:v>
                      </c:pt>
                      <c:pt idx="373">
                        <c:v>129.10151844000018</c:v>
                      </c:pt>
                      <c:pt idx="374">
                        <c:v>129.05666584000016</c:v>
                      </c:pt>
                      <c:pt idx="375">
                        <c:v>129.03190184000016</c:v>
                      </c:pt>
                      <c:pt idx="376">
                        <c:v>129.01815716000016</c:v>
                      </c:pt>
                      <c:pt idx="377">
                        <c:v>128.98414812000016</c:v>
                      </c:pt>
                      <c:pt idx="378">
                        <c:v>128.95688148000016</c:v>
                      </c:pt>
                      <c:pt idx="379">
                        <c:v>128.91697908000017</c:v>
                      </c:pt>
                      <c:pt idx="380">
                        <c:v>128.90063844000017</c:v>
                      </c:pt>
                      <c:pt idx="381">
                        <c:v>128.85788784000016</c:v>
                      </c:pt>
                      <c:pt idx="382">
                        <c:v>128.85580080000017</c:v>
                      </c:pt>
                      <c:pt idx="383">
                        <c:v>128.83504080000017</c:v>
                      </c:pt>
                      <c:pt idx="384">
                        <c:v>128.81538672000016</c:v>
                      </c:pt>
                      <c:pt idx="385">
                        <c:v>128.79501624000017</c:v>
                      </c:pt>
                      <c:pt idx="386">
                        <c:v>128.78835864000015</c:v>
                      </c:pt>
                      <c:pt idx="387">
                        <c:v>128.76119040000015</c:v>
                      </c:pt>
                      <c:pt idx="388">
                        <c:v>128.74367928000015</c:v>
                      </c:pt>
                      <c:pt idx="389">
                        <c:v>128.72955840000014</c:v>
                      </c:pt>
                      <c:pt idx="390">
                        <c:v>128.71662288000013</c:v>
                      </c:pt>
                      <c:pt idx="391">
                        <c:v>128.71557840000014</c:v>
                      </c:pt>
                      <c:pt idx="392">
                        <c:v>128.70807564000015</c:v>
                      </c:pt>
                      <c:pt idx="393">
                        <c:v>128.68862216000014</c:v>
                      </c:pt>
                      <c:pt idx="394">
                        <c:v>128.67841820000012</c:v>
                      </c:pt>
                      <c:pt idx="395">
                        <c:v>128.65675292000012</c:v>
                      </c:pt>
                      <c:pt idx="396">
                        <c:v>128.63318660000013</c:v>
                      </c:pt>
                      <c:pt idx="397">
                        <c:v>128.62196188000013</c:v>
                      </c:pt>
                      <c:pt idx="398">
                        <c:v>128.60443528000013</c:v>
                      </c:pt>
                      <c:pt idx="399">
                        <c:v>128.59289088000014</c:v>
                      </c:pt>
                      <c:pt idx="400">
                        <c:v>128.57545808000015</c:v>
                      </c:pt>
                      <c:pt idx="401">
                        <c:v>128.54564256000015</c:v>
                      </c:pt>
                      <c:pt idx="402">
                        <c:v>128.53972336000015</c:v>
                      </c:pt>
                      <c:pt idx="403">
                        <c:v>128.52813916000017</c:v>
                      </c:pt>
                      <c:pt idx="404">
                        <c:v>128.50774972000016</c:v>
                      </c:pt>
                      <c:pt idx="405">
                        <c:v>128.50774972000016</c:v>
                      </c:pt>
                      <c:pt idx="406">
                        <c:v>128.49724468000016</c:v>
                      </c:pt>
                      <c:pt idx="407">
                        <c:v>128.48537152000017</c:v>
                      </c:pt>
                      <c:pt idx="408">
                        <c:v>128.46235528000017</c:v>
                      </c:pt>
                      <c:pt idx="409">
                        <c:v>128.44753608000016</c:v>
                      </c:pt>
                      <c:pt idx="410">
                        <c:v>128.41641384000016</c:v>
                      </c:pt>
                      <c:pt idx="411">
                        <c:v>128.40259208000015</c:v>
                      </c:pt>
                      <c:pt idx="412">
                        <c:v>128.37727976000014</c:v>
                      </c:pt>
                      <c:pt idx="413">
                        <c:v>128.36173904000015</c:v>
                      </c:pt>
                      <c:pt idx="414">
                        <c:v>128.35255312000015</c:v>
                      </c:pt>
                      <c:pt idx="415">
                        <c:v>128.32078280000016</c:v>
                      </c:pt>
                      <c:pt idx="416">
                        <c:v>128.31015120000015</c:v>
                      </c:pt>
                      <c:pt idx="417">
                        <c:v>128.29400100000015</c:v>
                      </c:pt>
                      <c:pt idx="418">
                        <c:v>128.27189708000014</c:v>
                      </c:pt>
                      <c:pt idx="419">
                        <c:v>128.25152908000015</c:v>
                      </c:pt>
                      <c:pt idx="420">
                        <c:v>128.23532388000015</c:v>
                      </c:pt>
                      <c:pt idx="421">
                        <c:v>128.22157632000014</c:v>
                      </c:pt>
                      <c:pt idx="422">
                        <c:v>128.20248984000014</c:v>
                      </c:pt>
                      <c:pt idx="423">
                        <c:v>128.19051004000013</c:v>
                      </c:pt>
                      <c:pt idx="424">
                        <c:v>128.18193048000015</c:v>
                      </c:pt>
                      <c:pt idx="425">
                        <c:v>128.15979904000014</c:v>
                      </c:pt>
                      <c:pt idx="426">
                        <c:v>128.15274772000015</c:v>
                      </c:pt>
                      <c:pt idx="427">
                        <c:v>128.14415328000015</c:v>
                      </c:pt>
                      <c:pt idx="428">
                        <c:v>128.12064944000016</c:v>
                      </c:pt>
                      <c:pt idx="429">
                        <c:v>128.12769968000018</c:v>
                      </c:pt>
                      <c:pt idx="430">
                        <c:v>128.10608432000018</c:v>
                      </c:pt>
                      <c:pt idx="431">
                        <c:v>128.09719916000017</c:v>
                      </c:pt>
                      <c:pt idx="432">
                        <c:v>128.08180724000016</c:v>
                      </c:pt>
                      <c:pt idx="433">
                        <c:v>128.08180724000016</c:v>
                      </c:pt>
                      <c:pt idx="434">
                        <c:v>128.07031324000016</c:v>
                      </c:pt>
                      <c:pt idx="435">
                        <c:v>128.05075924000016</c:v>
                      </c:pt>
                      <c:pt idx="436">
                        <c:v>128.05075924000016</c:v>
                      </c:pt>
                      <c:pt idx="437">
                        <c:v>128.01700948000016</c:v>
                      </c:pt>
                      <c:pt idx="438">
                        <c:v>128.01596660000016</c:v>
                      </c:pt>
                      <c:pt idx="439">
                        <c:v>128.00405732000016</c:v>
                      </c:pt>
                      <c:pt idx="440">
                        <c:v>127.98191248000016</c:v>
                      </c:pt>
                      <c:pt idx="441">
                        <c:v>127.96864432000017</c:v>
                      </c:pt>
                      <c:pt idx="442">
                        <c:v>127.96864432000017</c:v>
                      </c:pt>
                      <c:pt idx="443">
                        <c:v>127.97128176000017</c:v>
                      </c:pt>
                      <c:pt idx="444">
                        <c:v>127.97023488000016</c:v>
                      </c:pt>
                      <c:pt idx="445">
                        <c:v>127.97023488000016</c:v>
                      </c:pt>
                      <c:pt idx="446">
                        <c:v>127.98343128000016</c:v>
                      </c:pt>
                      <c:pt idx="447">
                        <c:v>127.98450872000016</c:v>
                      </c:pt>
                      <c:pt idx="448">
                        <c:v>127.97508596000016</c:v>
                      </c:pt>
                      <c:pt idx="449">
                        <c:v>127.96360748000016</c:v>
                      </c:pt>
                      <c:pt idx="450">
                        <c:v>127.97197128000016</c:v>
                      </c:pt>
                      <c:pt idx="451">
                        <c:v>127.96137748000017</c:v>
                      </c:pt>
                      <c:pt idx="452">
                        <c:v>127.95902484000017</c:v>
                      </c:pt>
                      <c:pt idx="453">
                        <c:v>127.96333588000017</c:v>
                      </c:pt>
                      <c:pt idx="454">
                        <c:v>127.94542820000018</c:v>
                      </c:pt>
                      <c:pt idx="455">
                        <c:v>127.93746428000019</c:v>
                      </c:pt>
                      <c:pt idx="456">
                        <c:v>127.90996508000019</c:v>
                      </c:pt>
                      <c:pt idx="457">
                        <c:v>127.88965872000018</c:v>
                      </c:pt>
                      <c:pt idx="458">
                        <c:v>127.88055092000019</c:v>
                      </c:pt>
                      <c:pt idx="459">
                        <c:v>127.8762405200002</c:v>
                      </c:pt>
                      <c:pt idx="460">
                        <c:v>127.8440928400002</c:v>
                      </c:pt>
                      <c:pt idx="461">
                        <c:v>127.8314370800002</c:v>
                      </c:pt>
                      <c:pt idx="462">
                        <c:v>127.8282052400002</c:v>
                      </c:pt>
                      <c:pt idx="463">
                        <c:v>127.82577708000021</c:v>
                      </c:pt>
                      <c:pt idx="464">
                        <c:v>127.81668664000021</c:v>
                      </c:pt>
                      <c:pt idx="465">
                        <c:v>127.81453752000021</c:v>
                      </c:pt>
                      <c:pt idx="466">
                        <c:v>127.80969336000021</c:v>
                      </c:pt>
                      <c:pt idx="467">
                        <c:v>127.81559016000021</c:v>
                      </c:pt>
                      <c:pt idx="468">
                        <c:v>127.81019256000022</c:v>
                      </c:pt>
                      <c:pt idx="469">
                        <c:v>127.79364100000022</c:v>
                      </c:pt>
                      <c:pt idx="470">
                        <c:v>127.77927280000021</c:v>
                      </c:pt>
                      <c:pt idx="471">
                        <c:v>127.77705584000022</c:v>
                      </c:pt>
                      <c:pt idx="472">
                        <c:v>127.76816852000022</c:v>
                      </c:pt>
                      <c:pt idx="473">
                        <c:v>127.74865952000022</c:v>
                      </c:pt>
                      <c:pt idx="474">
                        <c:v>127.74533216000022</c:v>
                      </c:pt>
                      <c:pt idx="475">
                        <c:v>127.74926912000022</c:v>
                      </c:pt>
                      <c:pt idx="476">
                        <c:v>127.75344832000022</c:v>
                      </c:pt>
                      <c:pt idx="477">
                        <c:v>127.75234464000022</c:v>
                      </c:pt>
                      <c:pt idx="478">
                        <c:v>127.75366464000022</c:v>
                      </c:pt>
                      <c:pt idx="479">
                        <c:v>127.76070084000023</c:v>
                      </c:pt>
                      <c:pt idx="480">
                        <c:v>127.76513604000023</c:v>
                      </c:pt>
                      <c:pt idx="481">
                        <c:v>127.74697944000023</c:v>
                      </c:pt>
                      <c:pt idx="482">
                        <c:v>127.74384504000024</c:v>
                      </c:pt>
                      <c:pt idx="483">
                        <c:v>127.75467612000024</c:v>
                      </c:pt>
                      <c:pt idx="484">
                        <c:v>127.72102428000024</c:v>
                      </c:pt>
                      <c:pt idx="485">
                        <c:v>127.72623868000024</c:v>
                      </c:pt>
                      <c:pt idx="486">
                        <c:v>127.72401596000023</c:v>
                      </c:pt>
                      <c:pt idx="487">
                        <c:v>127.72008764000023</c:v>
                      </c:pt>
                      <c:pt idx="488">
                        <c:v>127.72713032000023</c:v>
                      </c:pt>
                      <c:pt idx="489">
                        <c:v>127.72601896000023</c:v>
                      </c:pt>
                      <c:pt idx="490">
                        <c:v>127.70027272000023</c:v>
                      </c:pt>
                      <c:pt idx="491">
                        <c:v>127.68285532000023</c:v>
                      </c:pt>
                      <c:pt idx="492">
                        <c:v>127.67800092000023</c:v>
                      </c:pt>
                      <c:pt idx="493">
                        <c:v>127.69771768000022</c:v>
                      </c:pt>
                      <c:pt idx="494">
                        <c:v>127.69340088000023</c:v>
                      </c:pt>
                      <c:pt idx="495">
                        <c:v>127.68517992000022</c:v>
                      </c:pt>
                      <c:pt idx="496">
                        <c:v>127.66094400000023</c:v>
                      </c:pt>
                      <c:pt idx="497">
                        <c:v>127.66526400000024</c:v>
                      </c:pt>
                      <c:pt idx="498">
                        <c:v>127.63427640000023</c:v>
                      </c:pt>
                      <c:pt idx="499">
                        <c:v>127.62040012000023</c:v>
                      </c:pt>
                      <c:pt idx="500">
                        <c:v>127.61609036000023</c:v>
                      </c:pt>
                      <c:pt idx="501">
                        <c:v>127.61245436000023</c:v>
                      </c:pt>
                      <c:pt idx="502">
                        <c:v>127.60655436000023</c:v>
                      </c:pt>
                      <c:pt idx="503">
                        <c:v>127.59495296000023</c:v>
                      </c:pt>
                      <c:pt idx="504">
                        <c:v>127.59981248000022</c:v>
                      </c:pt>
                      <c:pt idx="505">
                        <c:v>127.59184748000023</c:v>
                      </c:pt>
                      <c:pt idx="506">
                        <c:v>127.58969196000022</c:v>
                      </c:pt>
                      <c:pt idx="507">
                        <c:v>127.59453996000022</c:v>
                      </c:pt>
                      <c:pt idx="508">
                        <c:v>127.59689740000022</c:v>
                      </c:pt>
                      <c:pt idx="509">
                        <c:v>127.58636116000022</c:v>
                      </c:pt>
                      <c:pt idx="510">
                        <c:v>127.57908340000023</c:v>
                      </c:pt>
                      <c:pt idx="511">
                        <c:v>127.57322020000024</c:v>
                      </c:pt>
                      <c:pt idx="512">
                        <c:v>127.57861780000023</c:v>
                      </c:pt>
                      <c:pt idx="513">
                        <c:v>127.56933940000023</c:v>
                      </c:pt>
                      <c:pt idx="514">
                        <c:v>127.55080272000023</c:v>
                      </c:pt>
                      <c:pt idx="515">
                        <c:v>127.53889000000024</c:v>
                      </c:pt>
                      <c:pt idx="516">
                        <c:v>127.53231160000024</c:v>
                      </c:pt>
                      <c:pt idx="517">
                        <c:v>127.53855448000024</c:v>
                      </c:pt>
                      <c:pt idx="518">
                        <c:v>127.52667616000025</c:v>
                      </c:pt>
                      <c:pt idx="519">
                        <c:v>127.52140832000025</c:v>
                      </c:pt>
                      <c:pt idx="520">
                        <c:v>127.51723360000025</c:v>
                      </c:pt>
                      <c:pt idx="521">
                        <c:v>127.51168160000026</c:v>
                      </c:pt>
                      <c:pt idx="522">
                        <c:v>127.52058296000025</c:v>
                      </c:pt>
                      <c:pt idx="523">
                        <c:v>127.49909896000025</c:v>
                      </c:pt>
                      <c:pt idx="524">
                        <c:v>127.48829596000026</c:v>
                      </c:pt>
                      <c:pt idx="525">
                        <c:v>127.47010416000026</c:v>
                      </c:pt>
                      <c:pt idx="526">
                        <c:v>127.43549756000026</c:v>
                      </c:pt>
                      <c:pt idx="527">
                        <c:v>127.44103996000025</c:v>
                      </c:pt>
                      <c:pt idx="528">
                        <c:v>127.41399964000026</c:v>
                      </c:pt>
                      <c:pt idx="529">
                        <c:v>127.41087340000026</c:v>
                      </c:pt>
                      <c:pt idx="530">
                        <c:v>127.39023640000026</c:v>
                      </c:pt>
                      <c:pt idx="531">
                        <c:v>127.35271672000026</c:v>
                      </c:pt>
                      <c:pt idx="532">
                        <c:v>127.34854712000026</c:v>
                      </c:pt>
                      <c:pt idx="533">
                        <c:v>127.34965832000026</c:v>
                      </c:pt>
                      <c:pt idx="534">
                        <c:v>127.34172872000026</c:v>
                      </c:pt>
                      <c:pt idx="535">
                        <c:v>127.34068440000026</c:v>
                      </c:pt>
                      <c:pt idx="536">
                        <c:v>127.33864392000025</c:v>
                      </c:pt>
                      <c:pt idx="537">
                        <c:v>127.33972440000025</c:v>
                      </c:pt>
                      <c:pt idx="538">
                        <c:v>127.30744952000025</c:v>
                      </c:pt>
                      <c:pt idx="539">
                        <c:v>127.30272504000025</c:v>
                      </c:pt>
                      <c:pt idx="540">
                        <c:v>127.29006888000025</c:v>
                      </c:pt>
                      <c:pt idx="541">
                        <c:v>127.28885560000025</c:v>
                      </c:pt>
                      <c:pt idx="542">
                        <c:v>127.29255496000025</c:v>
                      </c:pt>
                      <c:pt idx="543">
                        <c:v>127.27799436000025</c:v>
                      </c:pt>
                      <c:pt idx="544">
                        <c:v>127.26501360000024</c:v>
                      </c:pt>
                      <c:pt idx="545">
                        <c:v>127.25767056000025</c:v>
                      </c:pt>
                      <c:pt idx="546">
                        <c:v>127.24278840000025</c:v>
                      </c:pt>
                      <c:pt idx="547">
                        <c:v>127.24278840000025</c:v>
                      </c:pt>
                      <c:pt idx="548">
                        <c:v>127.23568092000025</c:v>
                      </c:pt>
                      <c:pt idx="549">
                        <c:v>127.22007896000025</c:v>
                      </c:pt>
                      <c:pt idx="550">
                        <c:v>127.22250872000025</c:v>
                      </c:pt>
                      <c:pt idx="551">
                        <c:v>127.18746744000025</c:v>
                      </c:pt>
                      <c:pt idx="552">
                        <c:v>127.20867408000025</c:v>
                      </c:pt>
                      <c:pt idx="553">
                        <c:v>127.18476864000026</c:v>
                      </c:pt>
                      <c:pt idx="554">
                        <c:v>127.17326364000026</c:v>
                      </c:pt>
                      <c:pt idx="555">
                        <c:v>127.14450796000025</c:v>
                      </c:pt>
                      <c:pt idx="556">
                        <c:v>127.13125192000025</c:v>
                      </c:pt>
                      <c:pt idx="557">
                        <c:v>127.12081072000025</c:v>
                      </c:pt>
                      <c:pt idx="558">
                        <c:v>127.10913192000025</c:v>
                      </c:pt>
                      <c:pt idx="559">
                        <c:v>127.11224488000025</c:v>
                      </c:pt>
                      <c:pt idx="560">
                        <c:v>127.11224488000025</c:v>
                      </c:pt>
                      <c:pt idx="561">
                        <c:v>127.09581220000025</c:v>
                      </c:pt>
                      <c:pt idx="562">
                        <c:v>127.08552020000025</c:v>
                      </c:pt>
                      <c:pt idx="563">
                        <c:v>127.08867236000025</c:v>
                      </c:pt>
                      <c:pt idx="564">
                        <c:v>127.07552364000024</c:v>
                      </c:pt>
                      <c:pt idx="565">
                        <c:v>127.08852156000025</c:v>
                      </c:pt>
                      <c:pt idx="566">
                        <c:v>127.08326156000024</c:v>
                      </c:pt>
                      <c:pt idx="567">
                        <c:v>127.08326156000024</c:v>
                      </c:pt>
                      <c:pt idx="568">
                        <c:v>127.08059532000024</c:v>
                      </c:pt>
                      <c:pt idx="569">
                        <c:v>127.05056772000025</c:v>
                      </c:pt>
                      <c:pt idx="570">
                        <c:v>127.04832708000025</c:v>
                      </c:pt>
                      <c:pt idx="571">
                        <c:v>127.02089316000024</c:v>
                      </c:pt>
                      <c:pt idx="572">
                        <c:v>127.02404196000025</c:v>
                      </c:pt>
                      <c:pt idx="573">
                        <c:v>127.02627172000025</c:v>
                      </c:pt>
                      <c:pt idx="574">
                        <c:v>126.98408188000025</c:v>
                      </c:pt>
                      <c:pt idx="575">
                        <c:v>126.97987644000024</c:v>
                      </c:pt>
                      <c:pt idx="576">
                        <c:v>126.96566376000024</c:v>
                      </c:pt>
                      <c:pt idx="577">
                        <c:v>126.95264712000024</c:v>
                      </c:pt>
                      <c:pt idx="578">
                        <c:v>126.95054408000024</c:v>
                      </c:pt>
                      <c:pt idx="579">
                        <c:v>126.93970208000025</c:v>
                      </c:pt>
                      <c:pt idx="580">
                        <c:v>126.94103440000025</c:v>
                      </c:pt>
                      <c:pt idx="581">
                        <c:v>126.93998096000024</c:v>
                      </c:pt>
                      <c:pt idx="582">
                        <c:v>126.93418576000025</c:v>
                      </c:pt>
                      <c:pt idx="583">
                        <c:v>126.91906732000025</c:v>
                      </c:pt>
                      <c:pt idx="584">
                        <c:v>126.90090496000025</c:v>
                      </c:pt>
                      <c:pt idx="585">
                        <c:v>126.87704944000025</c:v>
                      </c:pt>
                      <c:pt idx="586">
                        <c:v>126.85383976000026</c:v>
                      </c:pt>
                      <c:pt idx="587">
                        <c:v>126.84841976000025</c:v>
                      </c:pt>
                      <c:pt idx="588">
                        <c:v>126.85208552000026</c:v>
                      </c:pt>
                      <c:pt idx="589">
                        <c:v>126.84164992000026</c:v>
                      </c:pt>
                      <c:pt idx="590">
                        <c:v>126.83514208000027</c:v>
                      </c:pt>
                      <c:pt idx="591">
                        <c:v>126.82690600000026</c:v>
                      </c:pt>
                      <c:pt idx="592">
                        <c:v>126.80135024000026</c:v>
                      </c:pt>
                      <c:pt idx="593">
                        <c:v>126.80026480000026</c:v>
                      </c:pt>
                      <c:pt idx="594">
                        <c:v>126.78465064000027</c:v>
                      </c:pt>
                      <c:pt idx="595">
                        <c:v>126.75787024000026</c:v>
                      </c:pt>
                      <c:pt idx="596">
                        <c:v>126.74838944000025</c:v>
                      </c:pt>
                      <c:pt idx="597">
                        <c:v>126.72334336000026</c:v>
                      </c:pt>
                      <c:pt idx="598">
                        <c:v>126.70458196000025</c:v>
                      </c:pt>
                      <c:pt idx="599">
                        <c:v>126.69184684000025</c:v>
                      </c:pt>
                      <c:pt idx="600">
                        <c:v>126.64868956000025</c:v>
                      </c:pt>
                      <c:pt idx="601">
                        <c:v>126.63117364000026</c:v>
                      </c:pt>
                      <c:pt idx="602">
                        <c:v>126.62386312000025</c:v>
                      </c:pt>
                      <c:pt idx="603">
                        <c:v>126.60581384000025</c:v>
                      </c:pt>
                      <c:pt idx="604">
                        <c:v>126.58028560000025</c:v>
                      </c:pt>
                      <c:pt idx="605">
                        <c:v>126.57503120000025</c:v>
                      </c:pt>
                      <c:pt idx="606">
                        <c:v>126.55804208000025</c:v>
                      </c:pt>
                      <c:pt idx="607">
                        <c:v>126.55384624000025</c:v>
                      </c:pt>
                      <c:pt idx="608">
                        <c:v>126.53743008000025</c:v>
                      </c:pt>
                      <c:pt idx="609">
                        <c:v>126.52444932000024</c:v>
                      </c:pt>
                      <c:pt idx="610">
                        <c:v>126.52549748000024</c:v>
                      </c:pt>
                      <c:pt idx="611">
                        <c:v>126.51128276000024</c:v>
                      </c:pt>
                      <c:pt idx="612">
                        <c:v>126.46960700000024</c:v>
                      </c:pt>
                      <c:pt idx="613">
                        <c:v>126.46960700000024</c:v>
                      </c:pt>
                      <c:pt idx="614">
                        <c:v>126.43677468000024</c:v>
                      </c:pt>
                      <c:pt idx="615">
                        <c:v>126.39740044000024</c:v>
                      </c:pt>
                      <c:pt idx="616">
                        <c:v>126.38296624000024</c:v>
                      </c:pt>
                      <c:pt idx="617">
                        <c:v>126.37962880000025</c:v>
                      </c:pt>
                      <c:pt idx="618">
                        <c:v>126.36536140000025</c:v>
                      </c:pt>
                      <c:pt idx="619">
                        <c:v>126.35719724000025</c:v>
                      </c:pt>
                      <c:pt idx="620">
                        <c:v>126.32017004000025</c:v>
                      </c:pt>
                      <c:pt idx="621">
                        <c:v>126.29432708000024</c:v>
                      </c:pt>
                      <c:pt idx="622">
                        <c:v>126.26961260000024</c:v>
                      </c:pt>
                      <c:pt idx="623">
                        <c:v>126.26293292000024</c:v>
                      </c:pt>
                      <c:pt idx="624">
                        <c:v>126.24869132000023</c:v>
                      </c:pt>
                      <c:pt idx="625">
                        <c:v>126.24448012000023</c:v>
                      </c:pt>
                      <c:pt idx="626">
                        <c:v>126.22165788000024</c:v>
                      </c:pt>
                      <c:pt idx="627">
                        <c:v>126.21271980000024</c:v>
                      </c:pt>
                      <c:pt idx="628">
                        <c:v>126.19394364000024</c:v>
                      </c:pt>
                      <c:pt idx="629">
                        <c:v>126.14126168000024</c:v>
                      </c:pt>
                      <c:pt idx="630">
                        <c:v>126.12968492000024</c:v>
                      </c:pt>
                      <c:pt idx="631">
                        <c:v>126.11258420000024</c:v>
                      </c:pt>
                      <c:pt idx="632">
                        <c:v>126.09084968000025</c:v>
                      </c:pt>
                      <c:pt idx="633">
                        <c:v>126.07343996000024</c:v>
                      </c:pt>
                      <c:pt idx="634">
                        <c:v>126.06911036000024</c:v>
                      </c:pt>
                      <c:pt idx="635">
                        <c:v>126.06788892000024</c:v>
                      </c:pt>
                      <c:pt idx="636">
                        <c:v>126.05275620000025</c:v>
                      </c:pt>
                      <c:pt idx="637">
                        <c:v>126.01962100000024</c:v>
                      </c:pt>
                      <c:pt idx="638">
                        <c:v>126.00896280000025</c:v>
                      </c:pt>
                      <c:pt idx="639">
                        <c:v>125.98467768000025</c:v>
                      </c:pt>
                      <c:pt idx="640">
                        <c:v>125.96757444000025</c:v>
                      </c:pt>
                      <c:pt idx="641">
                        <c:v>125.95687284000024</c:v>
                      </c:pt>
                      <c:pt idx="642">
                        <c:v>125.94190332000025</c:v>
                      </c:pt>
                      <c:pt idx="643">
                        <c:v>125.92591432000025</c:v>
                      </c:pt>
                      <c:pt idx="644">
                        <c:v>125.87785348000024</c:v>
                      </c:pt>
                      <c:pt idx="645">
                        <c:v>125.85793036000024</c:v>
                      </c:pt>
                      <c:pt idx="646">
                        <c:v>125.84519336000024</c:v>
                      </c:pt>
                      <c:pt idx="647">
                        <c:v>125.80929304000024</c:v>
                      </c:pt>
                      <c:pt idx="648">
                        <c:v>125.79181252000024</c:v>
                      </c:pt>
                      <c:pt idx="649">
                        <c:v>125.77069324000024</c:v>
                      </c:pt>
                      <c:pt idx="650">
                        <c:v>125.74472672000024</c:v>
                      </c:pt>
                      <c:pt idx="651">
                        <c:v>125.72108192000024</c:v>
                      </c:pt>
                      <c:pt idx="652">
                        <c:v>125.69719456000024</c:v>
                      </c:pt>
                      <c:pt idx="653">
                        <c:v>125.66481536000025</c:v>
                      </c:pt>
                      <c:pt idx="654">
                        <c:v>125.64618780000025</c:v>
                      </c:pt>
                      <c:pt idx="655">
                        <c:v>125.61559460000025</c:v>
                      </c:pt>
                      <c:pt idx="656">
                        <c:v>125.58840668000025</c:v>
                      </c:pt>
                      <c:pt idx="657">
                        <c:v>125.56158476000024</c:v>
                      </c:pt>
                      <c:pt idx="658">
                        <c:v>125.54627276000025</c:v>
                      </c:pt>
                      <c:pt idx="659">
                        <c:v>125.50364084000024</c:v>
                      </c:pt>
                      <c:pt idx="660">
                        <c:v>125.47999244000025</c:v>
                      </c:pt>
                      <c:pt idx="661">
                        <c:v>125.46023172000025</c:v>
                      </c:pt>
                      <c:pt idx="662">
                        <c:v>125.43435756000025</c:v>
                      </c:pt>
                      <c:pt idx="663">
                        <c:v>125.39622836000025</c:v>
                      </c:pt>
                      <c:pt idx="664">
                        <c:v>125.38315296000025</c:v>
                      </c:pt>
                      <c:pt idx="665">
                        <c:v>125.34277584000024</c:v>
                      </c:pt>
                      <c:pt idx="666">
                        <c:v>125.32230864000024</c:v>
                      </c:pt>
                      <c:pt idx="667">
                        <c:v>125.29950936000024</c:v>
                      </c:pt>
                      <c:pt idx="668">
                        <c:v>125.24625056000025</c:v>
                      </c:pt>
                      <c:pt idx="669">
                        <c:v>125.22580208000025</c:v>
                      </c:pt>
                      <c:pt idx="670">
                        <c:v>125.19184704000025</c:v>
                      </c:pt>
                      <c:pt idx="671">
                        <c:v>125.14913772000025</c:v>
                      </c:pt>
                      <c:pt idx="672">
                        <c:v>125.12444204000026</c:v>
                      </c:pt>
                      <c:pt idx="673">
                        <c:v>125.08469244000027</c:v>
                      </c:pt>
                      <c:pt idx="674">
                        <c:v>125.04975500000027</c:v>
                      </c:pt>
                      <c:pt idx="675">
                        <c:v>125.00171012000027</c:v>
                      </c:pt>
                      <c:pt idx="676">
                        <c:v>124.97999548000027</c:v>
                      </c:pt>
                      <c:pt idx="677">
                        <c:v>124.95572676000027</c:v>
                      </c:pt>
                      <c:pt idx="678">
                        <c:v>124.92916876000028</c:v>
                      </c:pt>
                      <c:pt idx="679">
                        <c:v>124.89923172000029</c:v>
                      </c:pt>
                      <c:pt idx="680">
                        <c:v>124.86426596000028</c:v>
                      </c:pt>
                      <c:pt idx="681">
                        <c:v>124.82717732000029</c:v>
                      </c:pt>
                      <c:pt idx="682">
                        <c:v>124.7900454000003</c:v>
                      </c:pt>
                      <c:pt idx="683">
                        <c:v>124.7551362800003</c:v>
                      </c:pt>
                      <c:pt idx="684">
                        <c:v>124.71586448000031</c:v>
                      </c:pt>
                      <c:pt idx="685">
                        <c:v>124.7015351200003</c:v>
                      </c:pt>
                      <c:pt idx="686">
                        <c:v>124.67493472000029</c:v>
                      </c:pt>
                      <c:pt idx="687">
                        <c:v>124.6505519200003</c:v>
                      </c:pt>
                      <c:pt idx="688">
                        <c:v>124.60882172000029</c:v>
                      </c:pt>
                      <c:pt idx="689">
                        <c:v>124.58779152000029</c:v>
                      </c:pt>
                      <c:pt idx="690">
                        <c:v>124.56232128000029</c:v>
                      </c:pt>
                      <c:pt idx="691">
                        <c:v>124.51925424000029</c:v>
                      </c:pt>
                      <c:pt idx="692">
                        <c:v>124.4901874400003</c:v>
                      </c:pt>
                      <c:pt idx="693">
                        <c:v>124.3423124400003</c:v>
                      </c:pt>
                      <c:pt idx="694">
                        <c:v>124.31121628000029</c:v>
                      </c:pt>
                      <c:pt idx="695">
                        <c:v>124.2731293600003</c:v>
                      </c:pt>
                      <c:pt idx="696">
                        <c:v>124.24145768000029</c:v>
                      </c:pt>
                      <c:pt idx="697">
                        <c:v>124.2036532800003</c:v>
                      </c:pt>
                      <c:pt idx="698">
                        <c:v>124.1600700800003</c:v>
                      </c:pt>
                      <c:pt idx="699">
                        <c:v>124.1317348000003</c:v>
                      </c:pt>
                      <c:pt idx="700">
                        <c:v>124.0998732800003</c:v>
                      </c:pt>
                      <c:pt idx="701">
                        <c:v>124.04766944000029</c:v>
                      </c:pt>
                      <c:pt idx="702">
                        <c:v>124.00862088000029</c:v>
                      </c:pt>
                      <c:pt idx="703">
                        <c:v>123.99739960000029</c:v>
                      </c:pt>
                      <c:pt idx="704">
                        <c:v>123.95830876000029</c:v>
                      </c:pt>
                      <c:pt idx="705">
                        <c:v>123.91942068000029</c:v>
                      </c:pt>
                      <c:pt idx="706">
                        <c:v>123.87846880000029</c:v>
                      </c:pt>
                      <c:pt idx="707">
                        <c:v>123.83713024000029</c:v>
                      </c:pt>
                      <c:pt idx="708">
                        <c:v>123.7994737600003</c:v>
                      </c:pt>
                      <c:pt idx="709">
                        <c:v>123.7840558800003</c:v>
                      </c:pt>
                      <c:pt idx="710">
                        <c:v>123.76125332000029</c:v>
                      </c:pt>
                      <c:pt idx="711">
                        <c:v>123.72628604000029</c:v>
                      </c:pt>
                      <c:pt idx="712">
                        <c:v>123.6917326400003</c:v>
                      </c:pt>
                      <c:pt idx="713">
                        <c:v>123.6741984800003</c:v>
                      </c:pt>
                      <c:pt idx="714">
                        <c:v>123.6119855200003</c:v>
                      </c:pt>
                      <c:pt idx="715">
                        <c:v>123.5700804400003</c:v>
                      </c:pt>
                      <c:pt idx="716">
                        <c:v>123.5440349200003</c:v>
                      </c:pt>
                      <c:pt idx="717">
                        <c:v>123.48348420000031</c:v>
                      </c:pt>
                      <c:pt idx="718">
                        <c:v>123.43158020000031</c:v>
                      </c:pt>
                      <c:pt idx="719">
                        <c:v>123.37929092000032</c:v>
                      </c:pt>
                      <c:pt idx="720">
                        <c:v>123.32673940000032</c:v>
                      </c:pt>
                      <c:pt idx="721">
                        <c:v>123.29827244000032</c:v>
                      </c:pt>
                      <c:pt idx="722">
                        <c:v>123.26060372000032</c:v>
                      </c:pt>
                      <c:pt idx="723">
                        <c:v>123.23046676000033</c:v>
                      </c:pt>
                      <c:pt idx="724">
                        <c:v>123.17819204000033</c:v>
                      </c:pt>
                      <c:pt idx="725">
                        <c:v>123.13157600000032</c:v>
                      </c:pt>
                      <c:pt idx="726">
                        <c:v>123.08459104000032</c:v>
                      </c:pt>
                      <c:pt idx="727">
                        <c:v>123.04978228000031</c:v>
                      </c:pt>
                      <c:pt idx="728">
                        <c:v>123.00154484000032</c:v>
                      </c:pt>
                      <c:pt idx="729">
                        <c:v>122.95500800000032</c:v>
                      </c:pt>
                      <c:pt idx="730">
                        <c:v>122.91204248000032</c:v>
                      </c:pt>
                      <c:pt idx="731">
                        <c:v>122.85907928000033</c:v>
                      </c:pt>
                      <c:pt idx="732">
                        <c:v>122.79729128000032</c:v>
                      </c:pt>
                      <c:pt idx="733">
                        <c:v>122.73533240000032</c:v>
                      </c:pt>
                      <c:pt idx="734">
                        <c:v>122.71683056000032</c:v>
                      </c:pt>
                      <c:pt idx="735">
                        <c:v>122.67116676000032</c:v>
                      </c:pt>
                      <c:pt idx="736">
                        <c:v>122.63608668000032</c:v>
                      </c:pt>
                      <c:pt idx="737">
                        <c:v>122.56949596000032</c:v>
                      </c:pt>
                      <c:pt idx="738">
                        <c:v>122.51653676000032</c:v>
                      </c:pt>
                      <c:pt idx="739">
                        <c:v>122.45924940000032</c:v>
                      </c:pt>
                      <c:pt idx="740">
                        <c:v>122.40341340000032</c:v>
                      </c:pt>
                      <c:pt idx="741">
                        <c:v>122.34708700000031</c:v>
                      </c:pt>
                      <c:pt idx="742">
                        <c:v>122.27532700000032</c:v>
                      </c:pt>
                      <c:pt idx="743">
                        <c:v>122.23631880000032</c:v>
                      </c:pt>
                      <c:pt idx="744">
                        <c:v>122.18486504000032</c:v>
                      </c:pt>
                      <c:pt idx="745">
                        <c:v>122.10309816000031</c:v>
                      </c:pt>
                      <c:pt idx="746">
                        <c:v>122.05500056000031</c:v>
                      </c:pt>
                      <c:pt idx="747">
                        <c:v>121.99153448000031</c:v>
                      </c:pt>
                      <c:pt idx="748">
                        <c:v>121.90703768000031</c:v>
                      </c:pt>
                      <c:pt idx="749">
                        <c:v>121.86168400000031</c:v>
                      </c:pt>
                      <c:pt idx="750">
                        <c:v>121.82254240000032</c:v>
                      </c:pt>
                      <c:pt idx="751">
                        <c:v>121.76129984000032</c:v>
                      </c:pt>
                      <c:pt idx="752">
                        <c:v>121.73147288000033</c:v>
                      </c:pt>
                      <c:pt idx="753">
                        <c:v>121.67359064000033</c:v>
                      </c:pt>
                      <c:pt idx="754">
                        <c:v>121.62941868000033</c:v>
                      </c:pt>
                      <c:pt idx="755">
                        <c:v>121.58717228000033</c:v>
                      </c:pt>
                      <c:pt idx="756">
                        <c:v>121.54014296000034</c:v>
                      </c:pt>
                      <c:pt idx="757">
                        <c:v>121.48141436000034</c:v>
                      </c:pt>
                      <c:pt idx="758">
                        <c:v>121.41059664000035</c:v>
                      </c:pt>
                      <c:pt idx="759">
                        <c:v>121.37534184000035</c:v>
                      </c:pt>
                      <c:pt idx="760">
                        <c:v>121.32450912000034</c:v>
                      </c:pt>
                      <c:pt idx="761">
                        <c:v>121.27428960000034</c:v>
                      </c:pt>
                      <c:pt idx="762">
                        <c:v>121.22737520000034</c:v>
                      </c:pt>
                      <c:pt idx="763">
                        <c:v>121.16096720000034</c:v>
                      </c:pt>
                      <c:pt idx="764">
                        <c:v>121.08255952000034</c:v>
                      </c:pt>
                      <c:pt idx="765">
                        <c:v>121.02743632000035</c:v>
                      </c:pt>
                      <c:pt idx="766">
                        <c:v>120.99135848000034</c:v>
                      </c:pt>
                      <c:pt idx="767">
                        <c:v>120.92887760000035</c:v>
                      </c:pt>
                      <c:pt idx="768">
                        <c:v>120.84935424000035</c:v>
                      </c:pt>
                      <c:pt idx="769">
                        <c:v>120.79591584000035</c:v>
                      </c:pt>
                      <c:pt idx="770">
                        <c:v>120.71927952000034</c:v>
                      </c:pt>
                      <c:pt idx="771">
                        <c:v>120.65357232000034</c:v>
                      </c:pt>
                      <c:pt idx="772">
                        <c:v>120.59552496000033</c:v>
                      </c:pt>
                      <c:pt idx="773">
                        <c:v>120.51510072000033</c:v>
                      </c:pt>
                      <c:pt idx="774">
                        <c:v>120.43458064000033</c:v>
                      </c:pt>
                      <c:pt idx="775">
                        <c:v>120.36132044000033</c:v>
                      </c:pt>
                      <c:pt idx="776">
                        <c:v>120.29970572000033</c:v>
                      </c:pt>
                      <c:pt idx="777">
                        <c:v>120.24075404000033</c:v>
                      </c:pt>
                      <c:pt idx="778">
                        <c:v>120.18169004000032</c:v>
                      </c:pt>
                      <c:pt idx="779">
                        <c:v>120.12227244000032</c:v>
                      </c:pt>
                      <c:pt idx="780">
                        <c:v>120.05629740000032</c:v>
                      </c:pt>
                      <c:pt idx="781">
                        <c:v>120.01444296000032</c:v>
                      </c:pt>
                      <c:pt idx="782">
                        <c:v>119.95206372000033</c:v>
                      </c:pt>
                      <c:pt idx="783">
                        <c:v>119.88845732000033</c:v>
                      </c:pt>
                      <c:pt idx="784">
                        <c:v>119.82033080000032</c:v>
                      </c:pt>
                      <c:pt idx="785">
                        <c:v>119.76845240000031</c:v>
                      </c:pt>
                      <c:pt idx="786">
                        <c:v>119.68563480000032</c:v>
                      </c:pt>
                      <c:pt idx="787">
                        <c:v>119.61966360000031</c:v>
                      </c:pt>
                      <c:pt idx="788">
                        <c:v>119.55627048000031</c:v>
                      </c:pt>
                      <c:pt idx="789">
                        <c:v>119.46144432000031</c:v>
                      </c:pt>
                      <c:pt idx="790">
                        <c:v>119.39779776000032</c:v>
                      </c:pt>
                      <c:pt idx="791">
                        <c:v>119.32816032000032</c:v>
                      </c:pt>
                      <c:pt idx="792">
                        <c:v>119.24847772000032</c:v>
                      </c:pt>
                      <c:pt idx="793">
                        <c:v>119.19089932000033</c:v>
                      </c:pt>
                      <c:pt idx="794">
                        <c:v>119.13192940000033</c:v>
                      </c:pt>
                      <c:pt idx="795">
                        <c:v>119.04785080000033</c:v>
                      </c:pt>
                      <c:pt idx="796">
                        <c:v>118.97577880000033</c:v>
                      </c:pt>
                      <c:pt idx="797">
                        <c:v>118.90961404000032</c:v>
                      </c:pt>
                      <c:pt idx="798">
                        <c:v>118.79967076000032</c:v>
                      </c:pt>
                      <c:pt idx="799">
                        <c:v>118.72994104000033</c:v>
                      </c:pt>
                      <c:pt idx="800">
                        <c:v>118.64267416000033</c:v>
                      </c:pt>
                      <c:pt idx="801">
                        <c:v>118.56355560000033</c:v>
                      </c:pt>
                      <c:pt idx="802">
                        <c:v>118.49784380000033</c:v>
                      </c:pt>
                      <c:pt idx="803">
                        <c:v>118.43252320000032</c:v>
                      </c:pt>
                      <c:pt idx="804">
                        <c:v>118.35612688000032</c:v>
                      </c:pt>
                      <c:pt idx="805">
                        <c:v>118.29969040000032</c:v>
                      </c:pt>
                      <c:pt idx="806">
                        <c:v>118.22892280000032</c:v>
                      </c:pt>
                      <c:pt idx="807">
                        <c:v>118.14763016000032</c:v>
                      </c:pt>
                      <c:pt idx="808">
                        <c:v>118.10670340000031</c:v>
                      </c:pt>
                      <c:pt idx="809">
                        <c:v>118.00491268000032</c:v>
                      </c:pt>
                      <c:pt idx="810">
                        <c:v>117.92024524000031</c:v>
                      </c:pt>
                      <c:pt idx="811">
                        <c:v>117.84292228000031</c:v>
                      </c:pt>
                      <c:pt idx="812">
                        <c:v>117.7573747600003</c:v>
                      </c:pt>
                      <c:pt idx="813">
                        <c:v>117.66604876000031</c:v>
                      </c:pt>
                      <c:pt idx="814">
                        <c:v>117.58557684000031</c:v>
                      </c:pt>
                      <c:pt idx="815">
                        <c:v>117.51026160000032</c:v>
                      </c:pt>
                      <c:pt idx="816">
                        <c:v>117.43026240000032</c:v>
                      </c:pt>
                      <c:pt idx="817">
                        <c:v>117.35413368000032</c:v>
                      </c:pt>
                      <c:pt idx="818">
                        <c:v>117.29079352000032</c:v>
                      </c:pt>
                      <c:pt idx="819">
                        <c:v>117.21893356000032</c:v>
                      </c:pt>
                      <c:pt idx="820">
                        <c:v>117.15426972000033</c:v>
                      </c:pt>
                      <c:pt idx="821">
                        <c:v>117.08722252000032</c:v>
                      </c:pt>
                      <c:pt idx="822">
                        <c:v>116.97912412000032</c:v>
                      </c:pt>
                      <c:pt idx="823">
                        <c:v>116.92068316000032</c:v>
                      </c:pt>
                      <c:pt idx="824">
                        <c:v>116.83329300000032</c:v>
                      </c:pt>
                      <c:pt idx="825">
                        <c:v>116.74402180000033</c:v>
                      </c:pt>
                      <c:pt idx="826">
                        <c:v>116.66690476000032</c:v>
                      </c:pt>
                      <c:pt idx="827">
                        <c:v>116.55474352000032</c:v>
                      </c:pt>
                      <c:pt idx="828">
                        <c:v>116.47356352000031</c:v>
                      </c:pt>
                      <c:pt idx="829">
                        <c:v>116.38790704000031</c:v>
                      </c:pt>
                      <c:pt idx="830">
                        <c:v>116.31860416000032</c:v>
                      </c:pt>
                      <c:pt idx="831">
                        <c:v>116.24695804000032</c:v>
                      </c:pt>
                      <c:pt idx="832">
                        <c:v>116.14832484000033</c:v>
                      </c:pt>
                      <c:pt idx="833">
                        <c:v>116.06648880000033</c:v>
                      </c:pt>
                      <c:pt idx="834">
                        <c:v>115.98778760000033</c:v>
                      </c:pt>
                      <c:pt idx="835">
                        <c:v>115.91358296000033</c:v>
                      </c:pt>
                      <c:pt idx="836">
                        <c:v>115.82261296000033</c:v>
                      </c:pt>
                      <c:pt idx="837">
                        <c:v>115.74489456000033</c:v>
                      </c:pt>
                      <c:pt idx="838">
                        <c:v>115.66348008000033</c:v>
                      </c:pt>
                      <c:pt idx="839">
                        <c:v>115.55353680000033</c:v>
                      </c:pt>
                      <c:pt idx="840">
                        <c:v>115.48388184000034</c:v>
                      </c:pt>
                      <c:pt idx="841">
                        <c:v>115.39223424000033</c:v>
                      </c:pt>
                      <c:pt idx="842">
                        <c:v>115.29024424000033</c:v>
                      </c:pt>
                      <c:pt idx="843">
                        <c:v>115.21042720000034</c:v>
                      </c:pt>
                      <c:pt idx="844">
                        <c:v>115.12334872000034</c:v>
                      </c:pt>
                      <c:pt idx="845">
                        <c:v>115.03530280000034</c:v>
                      </c:pt>
                      <c:pt idx="846">
                        <c:v>114.97490092000034</c:v>
                      </c:pt>
                      <c:pt idx="847">
                        <c:v>114.88877052000034</c:v>
                      </c:pt>
                      <c:pt idx="848">
                        <c:v>114.78812100000033</c:v>
                      </c:pt>
                      <c:pt idx="849">
                        <c:v>114.69849000000033</c:v>
                      </c:pt>
                      <c:pt idx="850">
                        <c:v>114.62112888000033</c:v>
                      </c:pt>
                      <c:pt idx="851">
                        <c:v>114.50215772000033</c:v>
                      </c:pt>
                      <c:pt idx="852">
                        <c:v>114.43123160000033</c:v>
                      </c:pt>
                      <c:pt idx="853">
                        <c:v>114.34959368000032</c:v>
                      </c:pt>
                      <c:pt idx="854">
                        <c:v>114.22895388000032</c:v>
                      </c:pt>
                      <c:pt idx="855">
                        <c:v>114.14303604000033</c:v>
                      </c:pt>
                      <c:pt idx="856">
                        <c:v>114.05890804000032</c:v>
                      </c:pt>
                      <c:pt idx="857">
                        <c:v>113.99157508000032</c:v>
                      </c:pt>
                      <c:pt idx="858">
                        <c:v>113.91221860000032</c:v>
                      </c:pt>
                      <c:pt idx="859">
                        <c:v>113.80673140000032</c:v>
                      </c:pt>
                      <c:pt idx="860">
                        <c:v>113.70691200000032</c:v>
                      </c:pt>
                      <c:pt idx="861">
                        <c:v>113.61047916000031</c:v>
                      </c:pt>
                      <c:pt idx="862">
                        <c:v>113.49357420000031</c:v>
                      </c:pt>
                      <c:pt idx="863">
                        <c:v>113.40164060000031</c:v>
                      </c:pt>
                      <c:pt idx="864">
                        <c:v>113.3041561600003</c:v>
                      </c:pt>
                      <c:pt idx="865">
                        <c:v>113.1952283200003</c:v>
                      </c:pt>
                      <c:pt idx="866">
                        <c:v>113.1086629600003</c:v>
                      </c:pt>
                      <c:pt idx="867">
                        <c:v>113.0078336000003</c:v>
                      </c:pt>
                      <c:pt idx="868">
                        <c:v>112.9170985600003</c:v>
                      </c:pt>
                      <c:pt idx="869">
                        <c:v>112.82535096000029</c:v>
                      </c:pt>
                      <c:pt idx="870">
                        <c:v>112.73091156000029</c:v>
                      </c:pt>
                      <c:pt idx="871">
                        <c:v>112.6270156800003</c:v>
                      </c:pt>
                      <c:pt idx="872">
                        <c:v>112.52757372000031</c:v>
                      </c:pt>
                      <c:pt idx="873">
                        <c:v>112.4513886000003</c:v>
                      </c:pt>
                      <c:pt idx="874">
                        <c:v>112.34163016000031</c:v>
                      </c:pt>
                      <c:pt idx="875">
                        <c:v>112.25485312000031</c:v>
                      </c:pt>
                      <c:pt idx="876">
                        <c:v>112.1595854800003</c:v>
                      </c:pt>
                      <c:pt idx="877">
                        <c:v>112.02633268000031</c:v>
                      </c:pt>
                      <c:pt idx="878">
                        <c:v>111.9418656400003</c:v>
                      </c:pt>
                      <c:pt idx="879">
                        <c:v>111.8370294800003</c:v>
                      </c:pt>
                      <c:pt idx="880">
                        <c:v>111.7253746400003</c:v>
                      </c:pt>
                      <c:pt idx="881">
                        <c:v>111.64088184000029</c:v>
                      </c:pt>
                      <c:pt idx="882">
                        <c:v>111.54262076000029</c:v>
                      </c:pt>
                      <c:pt idx="883">
                        <c:v>111.42209776000028</c:v>
                      </c:pt>
                      <c:pt idx="884">
                        <c:v>111.33497164000029</c:v>
                      </c:pt>
                      <c:pt idx="885">
                        <c:v>111.25859864000029</c:v>
                      </c:pt>
                      <c:pt idx="886">
                        <c:v>111.12356696000029</c:v>
                      </c:pt>
                      <c:pt idx="887">
                        <c:v>111.0425081600003</c:v>
                      </c:pt>
                      <c:pt idx="888">
                        <c:v>110.9517628000003</c:v>
                      </c:pt>
                      <c:pt idx="889">
                        <c:v>110.8284639200003</c:v>
                      </c:pt>
                      <c:pt idx="890">
                        <c:v>110.7229068000003</c:v>
                      </c:pt>
                      <c:pt idx="891">
                        <c:v>110.6357404000003</c:v>
                      </c:pt>
                      <c:pt idx="892">
                        <c:v>110.5380971200003</c:v>
                      </c:pt>
                      <c:pt idx="893">
                        <c:v>110.4406546000003</c:v>
                      </c:pt>
                      <c:pt idx="894">
                        <c:v>110.3215165200003</c:v>
                      </c:pt>
                      <c:pt idx="895">
                        <c:v>110.1954021200003</c:v>
                      </c:pt>
                      <c:pt idx="896">
                        <c:v>110.0987241200003</c:v>
                      </c:pt>
                      <c:pt idx="897">
                        <c:v>109.9930233200003</c:v>
                      </c:pt>
                      <c:pt idx="898">
                        <c:v>109.8789663200003</c:v>
                      </c:pt>
                      <c:pt idx="899">
                        <c:v>109.7960064800003</c:v>
                      </c:pt>
                      <c:pt idx="900">
                        <c:v>109.60819208000031</c:v>
                      </c:pt>
                      <c:pt idx="901">
                        <c:v>109.51594476000031</c:v>
                      </c:pt>
                      <c:pt idx="902">
                        <c:v>109.4021051600003</c:v>
                      </c:pt>
                      <c:pt idx="903">
                        <c:v>109.2889326800003</c:v>
                      </c:pt>
                      <c:pt idx="904">
                        <c:v>109.19712184000031</c:v>
                      </c:pt>
                      <c:pt idx="905">
                        <c:v>109.0789525600003</c:v>
                      </c:pt>
                      <c:pt idx="906">
                        <c:v>108.96144856000031</c:v>
                      </c:pt>
                      <c:pt idx="907">
                        <c:v>108.85948696000031</c:v>
                      </c:pt>
                      <c:pt idx="908">
                        <c:v>108.73456856000031</c:v>
                      </c:pt>
                      <c:pt idx="909">
                        <c:v>108.60409976000031</c:v>
                      </c:pt>
                      <c:pt idx="910">
                        <c:v>108.48701416000031</c:v>
                      </c:pt>
                      <c:pt idx="911">
                        <c:v>108.36378292000032</c:v>
                      </c:pt>
                      <c:pt idx="912">
                        <c:v>108.24317236000032</c:v>
                      </c:pt>
                      <c:pt idx="913">
                        <c:v>108.12710752000031</c:v>
                      </c:pt>
                      <c:pt idx="914">
                        <c:v>108.0075655600003</c:v>
                      </c:pt>
                      <c:pt idx="915">
                        <c:v>107.89658476000031</c:v>
                      </c:pt>
                      <c:pt idx="916">
                        <c:v>107.78687724000031</c:v>
                      </c:pt>
                      <c:pt idx="917">
                        <c:v>107.67112924000031</c:v>
                      </c:pt>
                      <c:pt idx="918">
                        <c:v>107.55247324000031</c:v>
                      </c:pt>
                      <c:pt idx="919">
                        <c:v>107.44982764000031</c:v>
                      </c:pt>
                      <c:pt idx="920">
                        <c:v>107.3374302400003</c:v>
                      </c:pt>
                      <c:pt idx="921">
                        <c:v>107.22108544000031</c:v>
                      </c:pt>
                      <c:pt idx="922">
                        <c:v>107.06998076000031</c:v>
                      </c:pt>
                      <c:pt idx="923">
                        <c:v>106.9295327600003</c:v>
                      </c:pt>
                      <c:pt idx="924">
                        <c:v>106.8462167600003</c:v>
                      </c:pt>
                      <c:pt idx="925">
                        <c:v>106.73661356000031</c:v>
                      </c:pt>
                      <c:pt idx="926">
                        <c:v>106.6170359200003</c:v>
                      </c:pt>
                      <c:pt idx="927">
                        <c:v>106.52766664000031</c:v>
                      </c:pt>
                      <c:pt idx="928">
                        <c:v>106.42391296000031</c:v>
                      </c:pt>
                      <c:pt idx="929">
                        <c:v>106.2908889600003</c:v>
                      </c:pt>
                      <c:pt idx="930">
                        <c:v>106.19620588000031</c:v>
                      </c:pt>
                      <c:pt idx="931">
                        <c:v>106.0647403600003</c:v>
                      </c:pt>
                      <c:pt idx="932">
                        <c:v>105.9368990800003</c:v>
                      </c:pt>
                      <c:pt idx="933">
                        <c:v>105.8096059600003</c:v>
                      </c:pt>
                      <c:pt idx="934">
                        <c:v>105.6807808400003</c:v>
                      </c:pt>
                      <c:pt idx="935">
                        <c:v>105.55609440000029</c:v>
                      </c:pt>
                      <c:pt idx="936">
                        <c:v>105.43865856000029</c:v>
                      </c:pt>
                      <c:pt idx="937">
                        <c:v>105.29156792000029</c:v>
                      </c:pt>
                      <c:pt idx="938">
                        <c:v>105.1453282400003</c:v>
                      </c:pt>
                      <c:pt idx="939">
                        <c:v>105.03339768000029</c:v>
                      </c:pt>
                      <c:pt idx="940">
                        <c:v>104.9098715600003</c:v>
                      </c:pt>
                      <c:pt idx="941">
                        <c:v>104.7738443600003</c:v>
                      </c:pt>
                      <c:pt idx="942">
                        <c:v>104.6781997600003</c:v>
                      </c:pt>
                      <c:pt idx="943">
                        <c:v>104.55998856000029</c:v>
                      </c:pt>
                      <c:pt idx="944">
                        <c:v>104.41749880000029</c:v>
                      </c:pt>
                      <c:pt idx="945">
                        <c:v>104.28770584000029</c:v>
                      </c:pt>
                      <c:pt idx="946">
                        <c:v>104.15456104000029</c:v>
                      </c:pt>
                      <c:pt idx="947">
                        <c:v>104.02892136000028</c:v>
                      </c:pt>
                      <c:pt idx="948">
                        <c:v>103.90036736000029</c:v>
                      </c:pt>
                      <c:pt idx="949">
                        <c:v>103.36183184000029</c:v>
                      </c:pt>
                      <c:pt idx="950">
                        <c:v>103.1413094400003</c:v>
                      </c:pt>
                      <c:pt idx="951">
                        <c:v>103.0198166400003</c:v>
                      </c:pt>
                      <c:pt idx="952">
                        <c:v>102.8979470400003</c:v>
                      </c:pt>
                      <c:pt idx="953">
                        <c:v>102.77172628000031</c:v>
                      </c:pt>
                      <c:pt idx="954">
                        <c:v>102.61475068000031</c:v>
                      </c:pt>
                      <c:pt idx="955">
                        <c:v>102.47786936000031</c:v>
                      </c:pt>
                      <c:pt idx="956">
                        <c:v>102.35716148000031</c:v>
                      </c:pt>
                      <c:pt idx="957">
                        <c:v>102.21339344000032</c:v>
                      </c:pt>
                      <c:pt idx="958">
                        <c:v>102.08336164000032</c:v>
                      </c:pt>
                      <c:pt idx="959">
                        <c:v>101.97416852000032</c:v>
                      </c:pt>
                      <c:pt idx="960">
                        <c:v>101.83964136000031</c:v>
                      </c:pt>
                      <c:pt idx="961">
                        <c:v>101.71696424000031</c:v>
                      </c:pt>
                      <c:pt idx="962">
                        <c:v>101.5949777600003</c:v>
                      </c:pt>
                      <c:pt idx="963">
                        <c:v>101.4398988800003</c:v>
                      </c:pt>
                      <c:pt idx="964">
                        <c:v>101.3050368800003</c:v>
                      </c:pt>
                      <c:pt idx="965">
                        <c:v>101.1671736800003</c:v>
                      </c:pt>
                      <c:pt idx="966">
                        <c:v>101.02136608000031</c:v>
                      </c:pt>
                      <c:pt idx="967">
                        <c:v>100.8127491200003</c:v>
                      </c:pt>
                      <c:pt idx="968">
                        <c:v>100.68292312000031</c:v>
                      </c:pt>
                      <c:pt idx="969">
                        <c:v>100.5035275200003</c:v>
                      </c:pt>
                      <c:pt idx="970">
                        <c:v>100.3954846400003</c:v>
                      </c:pt>
                      <c:pt idx="971">
                        <c:v>100.2602405600003</c:v>
                      </c:pt>
                      <c:pt idx="972">
                        <c:v>100.1205317600003</c:v>
                      </c:pt>
                      <c:pt idx="973">
                        <c:v>100.00255016000031</c:v>
                      </c:pt>
                      <c:pt idx="974">
                        <c:v>99.859699280000314</c:v>
                      </c:pt>
                      <c:pt idx="975">
                        <c:v>99.712906800000312</c:v>
                      </c:pt>
                      <c:pt idx="976">
                        <c:v>99.58847580000031</c:v>
                      </c:pt>
                      <c:pt idx="977">
                        <c:v>99.456558800000309</c:v>
                      </c:pt>
                      <c:pt idx="978">
                        <c:v>99.292198880000313</c:v>
                      </c:pt>
                      <c:pt idx="979">
                        <c:v>99.16881572000031</c:v>
                      </c:pt>
                      <c:pt idx="980">
                        <c:v>99.033804920000307</c:v>
                      </c:pt>
                      <c:pt idx="981">
                        <c:v>98.873152760000309</c:v>
                      </c:pt>
                      <c:pt idx="982">
                        <c:v>98.749082760000306</c:v>
                      </c:pt>
                      <c:pt idx="983">
                        <c:v>98.601318760000311</c:v>
                      </c:pt>
                      <c:pt idx="984">
                        <c:v>98.848548680000306</c:v>
                      </c:pt>
                      <c:pt idx="985">
                        <c:v>97.215702080000312</c:v>
                      </c:pt>
                      <c:pt idx="986">
                        <c:v>96.376131320000312</c:v>
                      </c:pt>
                      <c:pt idx="987">
                        <c:v>95.165264120000316</c:v>
                      </c:pt>
                      <c:pt idx="988">
                        <c:v>94.383265760000313</c:v>
                      </c:pt>
                      <c:pt idx="989">
                        <c:v>93.377729360000316</c:v>
                      </c:pt>
                      <c:pt idx="990">
                        <c:v>94.876959400000317</c:v>
                      </c:pt>
                      <c:pt idx="991">
                        <c:v>97.199713960000309</c:v>
                      </c:pt>
                      <c:pt idx="992">
                        <c:v>99.358074960000309</c:v>
                      </c:pt>
                      <c:pt idx="993">
                        <c:v>104.14595912000031</c:v>
                      </c:pt>
                      <c:pt idx="994">
                        <c:v>107.90085232000031</c:v>
                      </c:pt>
                      <c:pt idx="995">
                        <c:v>107.98679548000031</c:v>
                      </c:pt>
                      <c:pt idx="996">
                        <c:v>109.58405884000031</c:v>
                      </c:pt>
                      <c:pt idx="997">
                        <c:v>111.01384584000031</c:v>
                      </c:pt>
                      <c:pt idx="998">
                        <c:v>111.65497224000032</c:v>
                      </c:pt>
                      <c:pt idx="999">
                        <c:v>112.00734384000032</c:v>
                      </c:pt>
                      <c:pt idx="1000">
                        <c:v>112.91024460000031</c:v>
                      </c:pt>
                      <c:pt idx="1001">
                        <c:v>114.4485210800003</c:v>
                      </c:pt>
                      <c:pt idx="1002">
                        <c:v>114.2767597200003</c:v>
                      </c:pt>
                      <c:pt idx="1003">
                        <c:v>113.5928637600003</c:v>
                      </c:pt>
                      <c:pt idx="1004">
                        <c:v>111.79768868000029</c:v>
                      </c:pt>
                      <c:pt idx="1005">
                        <c:v>110.9807790000003</c:v>
                      </c:pt>
                      <c:pt idx="1006">
                        <c:v>111.14012700000029</c:v>
                      </c:pt>
                      <c:pt idx="1007">
                        <c:v>112.55241700000029</c:v>
                      </c:pt>
                      <c:pt idx="1008">
                        <c:v>113.7892713200003</c:v>
                      </c:pt>
                      <c:pt idx="1009">
                        <c:v>115.10199332000029</c:v>
                      </c:pt>
                      <c:pt idx="1010">
                        <c:v>116.67918036000029</c:v>
                      </c:pt>
                      <c:pt idx="1011">
                        <c:v>117.91971108000028</c:v>
                      </c:pt>
                      <c:pt idx="1012">
                        <c:v>119.19189108000029</c:v>
                      </c:pt>
                      <c:pt idx="1013">
                        <c:v>120.57098068000029</c:v>
                      </c:pt>
                      <c:pt idx="1014">
                        <c:v>121.53174884000029</c:v>
                      </c:pt>
                      <c:pt idx="1015">
                        <c:v>122.35721460000029</c:v>
                      </c:pt>
                      <c:pt idx="1016">
                        <c:v>122.53397872000029</c:v>
                      </c:pt>
                      <c:pt idx="1017">
                        <c:v>122.45270912000029</c:v>
                      </c:pt>
                      <c:pt idx="1018">
                        <c:v>122.42200592000029</c:v>
                      </c:pt>
                      <c:pt idx="1019">
                        <c:v>122.33082692000029</c:v>
                      </c:pt>
                      <c:pt idx="1020">
                        <c:v>122.26083020000029</c:v>
                      </c:pt>
                      <c:pt idx="1021">
                        <c:v>122.38678548000028</c:v>
                      </c:pt>
                      <c:pt idx="1022">
                        <c:v>122.18286484000028</c:v>
                      </c:pt>
                      <c:pt idx="1023">
                        <c:v>121.99160484000028</c:v>
                      </c:pt>
                      <c:pt idx="1024">
                        <c:v>121.98825204000028</c:v>
                      </c:pt>
                      <c:pt idx="1025">
                        <c:v>122.85099616000028</c:v>
                      </c:pt>
                      <c:pt idx="1026">
                        <c:v>123.64037920000028</c:v>
                      </c:pt>
                      <c:pt idx="1027">
                        <c:v>124.40938920000028</c:v>
                      </c:pt>
                      <c:pt idx="1028">
                        <c:v>125.60412376000028</c:v>
                      </c:pt>
                      <c:pt idx="1029">
                        <c:v>126.36052976000028</c:v>
                      </c:pt>
                      <c:pt idx="1030">
                        <c:v>126.97890752000028</c:v>
                      </c:pt>
                      <c:pt idx="1031">
                        <c:v>127.51714400000027</c:v>
                      </c:pt>
                      <c:pt idx="1032">
                        <c:v>128.00154088000028</c:v>
                      </c:pt>
                      <c:pt idx="1033">
                        <c:v>128.45850256000028</c:v>
                      </c:pt>
                      <c:pt idx="1034">
                        <c:v>128.8786014400003</c:v>
                      </c:pt>
                      <c:pt idx="1035">
                        <c:v>129.2127691200003</c:v>
                      </c:pt>
                      <c:pt idx="1036">
                        <c:v>129.51754512000031</c:v>
                      </c:pt>
                      <c:pt idx="1037">
                        <c:v>129.7349306400003</c:v>
                      </c:pt>
                      <c:pt idx="1038">
                        <c:v>129.8842185200003</c:v>
                      </c:pt>
                      <c:pt idx="1039">
                        <c:v>130.00890332000031</c:v>
                      </c:pt>
                      <c:pt idx="1040">
                        <c:v>130.0717910000003</c:v>
                      </c:pt>
                      <c:pt idx="1041">
                        <c:v>130.15265628000031</c:v>
                      </c:pt>
                      <c:pt idx="1042">
                        <c:v>130.40644956000031</c:v>
                      </c:pt>
                      <c:pt idx="1043">
                        <c:v>130.56932688000032</c:v>
                      </c:pt>
                      <c:pt idx="1044">
                        <c:v>130.70774088000033</c:v>
                      </c:pt>
                      <c:pt idx="1045">
                        <c:v>130.83969584000033</c:v>
                      </c:pt>
                      <c:pt idx="1046">
                        <c:v>130.98144152000035</c:v>
                      </c:pt>
                      <c:pt idx="1047">
                        <c:v>131.11421192000034</c:v>
                      </c:pt>
                      <c:pt idx="1048">
                        <c:v>131.26472424000033</c:v>
                      </c:pt>
                      <c:pt idx="1049">
                        <c:v>131.39326304000033</c:v>
                      </c:pt>
                      <c:pt idx="1050">
                        <c:v>131.52504704000035</c:v>
                      </c:pt>
                      <c:pt idx="1051">
                        <c:v>131.67146740000035</c:v>
                      </c:pt>
                      <c:pt idx="1052">
                        <c:v>131.77865332000036</c:v>
                      </c:pt>
                      <c:pt idx="1053">
                        <c:v>131.91015232000035</c:v>
                      </c:pt>
                      <c:pt idx="1054">
                        <c:v>132.05321512000035</c:v>
                      </c:pt>
                      <c:pt idx="1055">
                        <c:v>132.17465380000036</c:v>
                      </c:pt>
                      <c:pt idx="1056">
                        <c:v>132.25192564000037</c:v>
                      </c:pt>
                      <c:pt idx="1057">
                        <c:v>132.30097048000036</c:v>
                      </c:pt>
                      <c:pt idx="1058">
                        <c:v>132.38548272000037</c:v>
                      </c:pt>
                      <c:pt idx="1059">
                        <c:v>132.41487440000037</c:v>
                      </c:pt>
                      <c:pt idx="1060">
                        <c:v>132.43162280000038</c:v>
                      </c:pt>
                      <c:pt idx="1061">
                        <c:v>132.46217064000038</c:v>
                      </c:pt>
                      <c:pt idx="1062">
                        <c:v>132.47517460000037</c:v>
                      </c:pt>
                      <c:pt idx="1063">
                        <c:v>132.52020924000038</c:v>
                      </c:pt>
                      <c:pt idx="1064">
                        <c:v>132.57631740000039</c:v>
                      </c:pt>
                      <c:pt idx="1065">
                        <c:v>132.6394642800004</c:v>
                      </c:pt>
                      <c:pt idx="1066">
                        <c:v>132.71329468000039</c:v>
                      </c:pt>
                      <c:pt idx="1067">
                        <c:v>132.7817378000004</c:v>
                      </c:pt>
                      <c:pt idx="1068">
                        <c:v>132.88646580000039</c:v>
                      </c:pt>
                      <c:pt idx="1069">
                        <c:v>132.99090972000039</c:v>
                      </c:pt>
                      <c:pt idx="1070">
                        <c:v>133.26077316000038</c:v>
                      </c:pt>
                      <c:pt idx="1071">
                        <c:v>133.42449540000038</c:v>
                      </c:pt>
                      <c:pt idx="1072">
                        <c:v>133.55653172000038</c:v>
                      </c:pt>
                      <c:pt idx="1073">
                        <c:v>133.71734848000037</c:v>
                      </c:pt>
                      <c:pt idx="1074">
                        <c:v>133.87564508000037</c:v>
                      </c:pt>
                      <c:pt idx="1075">
                        <c:v>134.01499820000038</c:v>
                      </c:pt>
                      <c:pt idx="1076">
                        <c:v>134.21919920000039</c:v>
                      </c:pt>
                      <c:pt idx="1077">
                        <c:v>134.3988248000004</c:v>
                      </c:pt>
                      <c:pt idx="1078">
                        <c:v>134.56550768000039</c:v>
                      </c:pt>
                      <c:pt idx="1079">
                        <c:v>134.78026848000039</c:v>
                      </c:pt>
                      <c:pt idx="1080">
                        <c:v>134.98964184000039</c:v>
                      </c:pt>
                      <c:pt idx="1081">
                        <c:v>135.19854604000039</c:v>
                      </c:pt>
                      <c:pt idx="1082">
                        <c:v>135.4809966000004</c:v>
                      </c:pt>
                      <c:pt idx="1083">
                        <c:v>135.7572315200004</c:v>
                      </c:pt>
                      <c:pt idx="1084">
                        <c:v>136.0005383200004</c:v>
                      </c:pt>
                      <c:pt idx="1085">
                        <c:v>136.1964112000004</c:v>
                      </c:pt>
                      <c:pt idx="1086">
                        <c:v>136.33238292000038</c:v>
                      </c:pt>
                      <c:pt idx="1087">
                        <c:v>136.41550500000039</c:v>
                      </c:pt>
                      <c:pt idx="1088">
                        <c:v>136.4790795600004</c:v>
                      </c:pt>
                      <c:pt idx="1089">
                        <c:v>136.51248876000039</c:v>
                      </c:pt>
                      <c:pt idx="1090">
                        <c:v>136.5529526800004</c:v>
                      </c:pt>
                      <c:pt idx="1091">
                        <c:v>136.69397664000041</c:v>
                      </c:pt>
                      <c:pt idx="1092">
                        <c:v>136.80528512000041</c:v>
                      </c:pt>
                      <c:pt idx="1093">
                        <c:v>136.82757632000042</c:v>
                      </c:pt>
                      <c:pt idx="1094">
                        <c:v>136.86401300000043</c:v>
                      </c:pt>
                      <c:pt idx="1095">
                        <c:v>136.88286800000043</c:v>
                      </c:pt>
                      <c:pt idx="1096">
                        <c:v>136.90356800000043</c:v>
                      </c:pt>
                      <c:pt idx="1097">
                        <c:v>136.96694336000044</c:v>
                      </c:pt>
                      <c:pt idx="1098">
                        <c:v>137.01615424000045</c:v>
                      </c:pt>
                      <c:pt idx="1099">
                        <c:v>137.08958384000044</c:v>
                      </c:pt>
                      <c:pt idx="1100">
                        <c:v>137.16309168000043</c:v>
                      </c:pt>
                      <c:pt idx="1101">
                        <c:v>137.21333424000042</c:v>
                      </c:pt>
                      <c:pt idx="1102">
                        <c:v>137.24171064000043</c:v>
                      </c:pt>
                      <c:pt idx="1103">
                        <c:v>137.30093484000042</c:v>
                      </c:pt>
                      <c:pt idx="1104">
                        <c:v>137.34417144000042</c:v>
                      </c:pt>
                      <c:pt idx="1105">
                        <c:v>137.37585432000043</c:v>
                      </c:pt>
                      <c:pt idx="1106">
                        <c:v>137.40435816000044</c:v>
                      </c:pt>
                      <c:pt idx="1107">
                        <c:v>137.42687984000045</c:v>
                      </c:pt>
                      <c:pt idx="1108">
                        <c:v>137.43242864000047</c:v>
                      </c:pt>
                      <c:pt idx="1109">
                        <c:v>137.44268468000047</c:v>
                      </c:pt>
                      <c:pt idx="1110">
                        <c:v>137.44976408000048</c:v>
                      </c:pt>
                      <c:pt idx="1111">
                        <c:v>137.45308952000047</c:v>
                      </c:pt>
                      <c:pt idx="1112">
                        <c:v>137.46473052000047</c:v>
                      </c:pt>
                      <c:pt idx="1113">
                        <c:v>137.44474944000046</c:v>
                      </c:pt>
                      <c:pt idx="1114">
                        <c:v>137.43740928000045</c:v>
                      </c:pt>
                      <c:pt idx="1115">
                        <c:v>137.43740928000045</c:v>
                      </c:pt>
                      <c:pt idx="1116">
                        <c:v>137.44389216000044</c:v>
                      </c:pt>
                      <c:pt idx="1117">
                        <c:v>137.42009904000045</c:v>
                      </c:pt>
                      <c:pt idx="1118">
                        <c:v>137.41089080000046</c:v>
                      </c:pt>
                      <c:pt idx="1119">
                        <c:v>137.39490652000046</c:v>
                      </c:pt>
                      <c:pt idx="1120">
                        <c:v>137.34337504000047</c:v>
                      </c:pt>
                      <c:pt idx="1121">
                        <c:v>137.29918760000047</c:v>
                      </c:pt>
                      <c:pt idx="1122">
                        <c:v>137.25473000000048</c:v>
                      </c:pt>
                      <c:pt idx="1123">
                        <c:v>137.22852064000048</c:v>
                      </c:pt>
                      <c:pt idx="1124">
                        <c:v>137.23561984000048</c:v>
                      </c:pt>
                      <c:pt idx="1125">
                        <c:v>137.23670064000049</c:v>
                      </c:pt>
                      <c:pt idx="1126">
                        <c:v>137.2596176400005</c:v>
                      </c:pt>
                      <c:pt idx="1127">
                        <c:v>137.30132544000051</c:v>
                      </c:pt>
                      <c:pt idx="1128">
                        <c:v>137.34698924000051</c:v>
                      </c:pt>
                      <c:pt idx="1129">
                        <c:v>137.37573820000051</c:v>
                      </c:pt>
                      <c:pt idx="1130">
                        <c:v>137.42683548000051</c:v>
                      </c:pt>
                      <c:pt idx="1131">
                        <c:v>137.47467504000051</c:v>
                      </c:pt>
                      <c:pt idx="1132">
                        <c:v>137.54059824000049</c:v>
                      </c:pt>
                      <c:pt idx="1133">
                        <c:v>137.59059520000048</c:v>
                      </c:pt>
                      <c:pt idx="1134">
                        <c:v>137.63839936000048</c:v>
                      </c:pt>
                      <c:pt idx="1135">
                        <c:v>137.69472896000048</c:v>
                      </c:pt>
                      <c:pt idx="1136">
                        <c:v>137.74912512000049</c:v>
                      </c:pt>
                      <c:pt idx="1137">
                        <c:v>137.81572964000048</c:v>
                      </c:pt>
                      <c:pt idx="1138">
                        <c:v>137.90133432000047</c:v>
                      </c:pt>
                      <c:pt idx="1139">
                        <c:v>137.97339532000046</c:v>
                      </c:pt>
                      <c:pt idx="1140">
                        <c:v>138.06150676000047</c:v>
                      </c:pt>
                      <c:pt idx="1141">
                        <c:v>138.10833004000048</c:v>
                      </c:pt>
                      <c:pt idx="1142">
                        <c:v>138.16888900000049</c:v>
                      </c:pt>
                      <c:pt idx="1143">
                        <c:v>138.22428900000048</c:v>
                      </c:pt>
                      <c:pt idx="1144">
                        <c:v>138.29979348000049</c:v>
                      </c:pt>
                      <c:pt idx="1145">
                        <c:v>138.34197548000049</c:v>
                      </c:pt>
                      <c:pt idx="1146">
                        <c:v>138.38211148000048</c:v>
                      </c:pt>
                      <c:pt idx="1147">
                        <c:v>138.43445528000046</c:v>
                      </c:pt>
                      <c:pt idx="1148">
                        <c:v>138.46735640000045</c:v>
                      </c:pt>
                      <c:pt idx="1149">
                        <c:v>138.49236560000045</c:v>
                      </c:pt>
                      <c:pt idx="1150">
                        <c:v>138.53405648000046</c:v>
                      </c:pt>
                      <c:pt idx="1151">
                        <c:v>138.59267280000046</c:v>
                      </c:pt>
                      <c:pt idx="1152">
                        <c:v>138.64815280000045</c:v>
                      </c:pt>
                      <c:pt idx="1153">
                        <c:v>138.71206576000046</c:v>
                      </c:pt>
                      <c:pt idx="1154">
                        <c:v>138.75204772000046</c:v>
                      </c:pt>
                      <c:pt idx="1155">
                        <c:v>138.77499132000045</c:v>
                      </c:pt>
                      <c:pt idx="1156">
                        <c:v>138.80896092000046</c:v>
                      </c:pt>
                      <c:pt idx="1157">
                        <c:v>138.83756396000047</c:v>
                      </c:pt>
                      <c:pt idx="1158">
                        <c:v>138.90688508000048</c:v>
                      </c:pt>
                      <c:pt idx="1159">
                        <c:v>139.04466876000049</c:v>
                      </c:pt>
                      <c:pt idx="1160">
                        <c:v>139.1570220400005</c:v>
                      </c:pt>
                      <c:pt idx="1161">
                        <c:v>139.26887332000049</c:v>
                      </c:pt>
                      <c:pt idx="1162">
                        <c:v>139.36298860000051</c:v>
                      </c:pt>
                      <c:pt idx="1163">
                        <c:v>139.46038640000052</c:v>
                      </c:pt>
                      <c:pt idx="1164">
                        <c:v>139.55681672000051</c:v>
                      </c:pt>
                      <c:pt idx="1165">
                        <c:v>139.6458100800005</c:v>
                      </c:pt>
                      <c:pt idx="1166">
                        <c:v>139.74944400000049</c:v>
                      </c:pt>
                      <c:pt idx="1167">
                        <c:v>139.84867840000049</c:v>
                      </c:pt>
                      <c:pt idx="1168">
                        <c:v>139.95288400000049</c:v>
                      </c:pt>
                      <c:pt idx="1169">
                        <c:v>140.0313928000005</c:v>
                      </c:pt>
                      <c:pt idx="1170">
                        <c:v>140.1027576000005</c:v>
                      </c:pt>
                      <c:pt idx="1171">
                        <c:v>140.1720638000005</c:v>
                      </c:pt>
                      <c:pt idx="1172">
                        <c:v>140.24515792000051</c:v>
                      </c:pt>
                      <c:pt idx="1173">
                        <c:v>140.44210472000051</c:v>
                      </c:pt>
                      <c:pt idx="1174">
                        <c:v>140.58566912000052</c:v>
                      </c:pt>
                      <c:pt idx="1175">
                        <c:v>140.72677616000053</c:v>
                      </c:pt>
                      <c:pt idx="1176">
                        <c:v>140.88387520000052</c:v>
                      </c:pt>
                      <c:pt idx="1177">
                        <c:v>141.02405720000053</c:v>
                      </c:pt>
                      <c:pt idx="1178">
                        <c:v>141.14775480000054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F6D5-41A4-9E38-4260BAB06160}"/>
                  </c:ext>
                </c:extLst>
              </c15:ser>
            </c15:filteredScatterSeries>
          </c:ext>
        </c:extLst>
      </c:scatterChart>
      <c:valAx>
        <c:axId val="-1851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0409648"/>
        <c:crosses val="autoZero"/>
        <c:crossBetween val="midCat"/>
      </c:valAx>
      <c:valAx>
        <c:axId val="-186040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Acceleration (m/s^2)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515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Actual Accel 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[Acceleration.xlsx]Sheet2!$B$2:$B$336</c:f>
              <c:numCache>
                <c:formatCode>General</c:formatCode>
                <c:ptCount val="335"/>
                <c:pt idx="0">
                  <c:v>3.2337760000000006</c:v>
                </c:pt>
                <c:pt idx="1">
                  <c:v>3.2667240000000008</c:v>
                </c:pt>
                <c:pt idx="2">
                  <c:v>3.292720000000001</c:v>
                </c:pt>
                <c:pt idx="3">
                  <c:v>3.3204520000000008</c:v>
                </c:pt>
                <c:pt idx="4">
                  <c:v>3.3532840000000008</c:v>
                </c:pt>
                <c:pt idx="5">
                  <c:v>3.3793200000000008</c:v>
                </c:pt>
                <c:pt idx="6">
                  <c:v>3.4070600000000009</c:v>
                </c:pt>
                <c:pt idx="7">
                  <c:v>3.440100000000001</c:v>
                </c:pt>
                <c:pt idx="8">
                  <c:v>3.466104000000001</c:v>
                </c:pt>
                <c:pt idx="9">
                  <c:v>3.493904000000001</c:v>
                </c:pt>
                <c:pt idx="10">
                  <c:v>3.5270080000000008</c:v>
                </c:pt>
                <c:pt idx="11">
                  <c:v>3.5586320000000007</c:v>
                </c:pt>
                <c:pt idx="12">
                  <c:v>3.5891480000000007</c:v>
                </c:pt>
                <c:pt idx="13">
                  <c:v>3.6185920000000005</c:v>
                </c:pt>
                <c:pt idx="14">
                  <c:v>3.6454240000000007</c:v>
                </c:pt>
                <c:pt idx="15">
                  <c:v>3.6758920000000006</c:v>
                </c:pt>
                <c:pt idx="16">
                  <c:v>3.7052760000000005</c:v>
                </c:pt>
                <c:pt idx="17">
                  <c:v>3.7320200000000003</c:v>
                </c:pt>
                <c:pt idx="18">
                  <c:v>3.7623360000000003</c:v>
                </c:pt>
                <c:pt idx="19">
                  <c:v>3.7917280000000004</c:v>
                </c:pt>
                <c:pt idx="20">
                  <c:v>3.8186440000000004</c:v>
                </c:pt>
                <c:pt idx="21">
                  <c:v>3.8489480000000005</c:v>
                </c:pt>
                <c:pt idx="22">
                  <c:v>3.8783360000000004</c:v>
                </c:pt>
                <c:pt idx="23">
                  <c:v>3.9050400000000005</c:v>
                </c:pt>
                <c:pt idx="24">
                  <c:v>3.9354560000000003</c:v>
                </c:pt>
                <c:pt idx="25">
                  <c:v>3.9648960000000004</c:v>
                </c:pt>
                <c:pt idx="26">
                  <c:v>3.9918120000000004</c:v>
                </c:pt>
                <c:pt idx="27">
                  <c:v>4.0220920000000007</c:v>
                </c:pt>
                <c:pt idx="28">
                  <c:v>4.0514880000000009</c:v>
                </c:pt>
                <c:pt idx="29">
                  <c:v>4.0783640000000005</c:v>
                </c:pt>
                <c:pt idx="30">
                  <c:v>4.1087760000000006</c:v>
                </c:pt>
                <c:pt idx="31">
                  <c:v>4.1382440000000003</c:v>
                </c:pt>
                <c:pt idx="32">
                  <c:v>4.1650920000000005</c:v>
                </c:pt>
                <c:pt idx="33">
                  <c:v>4.2035560000000007</c:v>
                </c:pt>
                <c:pt idx="34">
                  <c:v>4.2295320000000007</c:v>
                </c:pt>
                <c:pt idx="35">
                  <c:v>4.2570240000000004</c:v>
                </c:pt>
                <c:pt idx="36">
                  <c:v>4.2898960000000006</c:v>
                </c:pt>
                <c:pt idx="37">
                  <c:v>4.3159160000000005</c:v>
                </c:pt>
                <c:pt idx="38">
                  <c:v>4.3435800000000002</c:v>
                </c:pt>
                <c:pt idx="39">
                  <c:v>4.3762560000000006</c:v>
                </c:pt>
                <c:pt idx="40">
                  <c:v>4.4023800000000008</c:v>
                </c:pt>
                <c:pt idx="41">
                  <c:v>4.4301040000000009</c:v>
                </c:pt>
                <c:pt idx="42">
                  <c:v>4.4629280000000007</c:v>
                </c:pt>
                <c:pt idx="43">
                  <c:v>4.4889280000000005</c:v>
                </c:pt>
                <c:pt idx="44">
                  <c:v>4.5166120000000003</c:v>
                </c:pt>
                <c:pt idx="45">
                  <c:v>4.5495320000000001</c:v>
                </c:pt>
                <c:pt idx="46">
                  <c:v>4.5756319999999997</c:v>
                </c:pt>
                <c:pt idx="47">
                  <c:v>4.6034079999999999</c:v>
                </c:pt>
                <c:pt idx="48">
                  <c:v>4.6363440000000002</c:v>
                </c:pt>
                <c:pt idx="49">
                  <c:v>4.6623400000000004</c:v>
                </c:pt>
                <c:pt idx="50">
                  <c:v>4.6900680000000001</c:v>
                </c:pt>
                <c:pt idx="51">
                  <c:v>4.7230559999999997</c:v>
                </c:pt>
                <c:pt idx="52">
                  <c:v>4.7491919999999999</c:v>
                </c:pt>
                <c:pt idx="53">
                  <c:v>4.7769519999999996</c:v>
                </c:pt>
                <c:pt idx="54">
                  <c:v>4.8100199999999997</c:v>
                </c:pt>
                <c:pt idx="55">
                  <c:v>4.8415279999999994</c:v>
                </c:pt>
                <c:pt idx="56">
                  <c:v>4.8718199999999996</c:v>
                </c:pt>
                <c:pt idx="57">
                  <c:v>4.9012799999999999</c:v>
                </c:pt>
                <c:pt idx="58">
                  <c:v>4.9281160000000002</c:v>
                </c:pt>
                <c:pt idx="59">
                  <c:v>4.9584160000000006</c:v>
                </c:pt>
                <c:pt idx="60">
                  <c:v>4.9878600000000004</c:v>
                </c:pt>
                <c:pt idx="61">
                  <c:v>5.0147680000000001</c:v>
                </c:pt>
                <c:pt idx="62">
                  <c:v>5.0451680000000003</c:v>
                </c:pt>
                <c:pt idx="63">
                  <c:v>5.0746120000000001</c:v>
                </c:pt>
                <c:pt idx="64">
                  <c:v>5.1014879999999998</c:v>
                </c:pt>
                <c:pt idx="65">
                  <c:v>5.1318399999999995</c:v>
                </c:pt>
                <c:pt idx="66">
                  <c:v>5.1613599999999993</c:v>
                </c:pt>
                <c:pt idx="67">
                  <c:v>5.1883199999999992</c:v>
                </c:pt>
                <c:pt idx="68">
                  <c:v>5.218659999999999</c:v>
                </c:pt>
                <c:pt idx="69">
                  <c:v>5.2480919999999989</c:v>
                </c:pt>
                <c:pt idx="70">
                  <c:v>5.2749559999999986</c:v>
                </c:pt>
                <c:pt idx="71">
                  <c:v>5.305331999999999</c:v>
                </c:pt>
                <c:pt idx="72">
                  <c:v>5.334687999999999</c:v>
                </c:pt>
                <c:pt idx="73">
                  <c:v>5.3615959999999987</c:v>
                </c:pt>
                <c:pt idx="74">
                  <c:v>5.3920399999999988</c:v>
                </c:pt>
                <c:pt idx="75">
                  <c:v>5.4214319999999985</c:v>
                </c:pt>
                <c:pt idx="76">
                  <c:v>5.4483239999999986</c:v>
                </c:pt>
                <c:pt idx="77">
                  <c:v>5.4868599999999983</c:v>
                </c:pt>
                <c:pt idx="78">
                  <c:v>5.5129079999999986</c:v>
                </c:pt>
                <c:pt idx="79">
                  <c:v>5.5405719999999983</c:v>
                </c:pt>
                <c:pt idx="80">
                  <c:v>5.5734159999999981</c:v>
                </c:pt>
                <c:pt idx="81">
                  <c:v>5.5994599999999979</c:v>
                </c:pt>
                <c:pt idx="82">
                  <c:v>5.6271879999999976</c:v>
                </c:pt>
                <c:pt idx="83">
                  <c:v>5.660155999999998</c:v>
                </c:pt>
                <c:pt idx="84">
                  <c:v>5.6861799999999976</c:v>
                </c:pt>
                <c:pt idx="85">
                  <c:v>5.7138599999999977</c:v>
                </c:pt>
                <c:pt idx="86">
                  <c:v>5.7469719999999977</c:v>
                </c:pt>
                <c:pt idx="87">
                  <c:v>5.7729599999999976</c:v>
                </c:pt>
                <c:pt idx="88">
                  <c:v>5.8006119999999974</c:v>
                </c:pt>
                <c:pt idx="89">
                  <c:v>5.8336039999999976</c:v>
                </c:pt>
                <c:pt idx="90">
                  <c:v>5.8594879999999971</c:v>
                </c:pt>
                <c:pt idx="91">
                  <c:v>5.8872399999999967</c:v>
                </c:pt>
                <c:pt idx="92">
                  <c:v>5.9201399999999964</c:v>
                </c:pt>
                <c:pt idx="93">
                  <c:v>5.9461239999999966</c:v>
                </c:pt>
                <c:pt idx="94">
                  <c:v>5.973423999999997</c:v>
                </c:pt>
                <c:pt idx="95">
                  <c:v>6.0064079999999969</c:v>
                </c:pt>
                <c:pt idx="96">
                  <c:v>6.0350839999999968</c:v>
                </c:pt>
                <c:pt idx="97">
                  <c:v>6.0674759999999965</c:v>
                </c:pt>
                <c:pt idx="98">
                  <c:v>6.1012519999999961</c:v>
                </c:pt>
                <c:pt idx="99">
                  <c:v>6.1275159999999964</c:v>
                </c:pt>
                <c:pt idx="100">
                  <c:v>6.170479999999996</c:v>
                </c:pt>
                <c:pt idx="101">
                  <c:v>6.1967439999999963</c:v>
                </c:pt>
                <c:pt idx="102">
                  <c:v>6.2271519999999967</c:v>
                </c:pt>
                <c:pt idx="103">
                  <c:v>6.2566079999999964</c:v>
                </c:pt>
                <c:pt idx="104">
                  <c:v>6.2835399999999968</c:v>
                </c:pt>
                <c:pt idx="105">
                  <c:v>6.3138519999999971</c:v>
                </c:pt>
                <c:pt idx="106">
                  <c:v>6.3430999999999971</c:v>
                </c:pt>
                <c:pt idx="107">
                  <c:v>6.369983999999997</c:v>
                </c:pt>
                <c:pt idx="108">
                  <c:v>6.4005439999999973</c:v>
                </c:pt>
                <c:pt idx="109">
                  <c:v>6.4301959999999969</c:v>
                </c:pt>
                <c:pt idx="110">
                  <c:v>6.4570399999999966</c:v>
                </c:pt>
                <c:pt idx="111">
                  <c:v>6.4873199999999969</c:v>
                </c:pt>
                <c:pt idx="112">
                  <c:v>6.5167719999999969</c:v>
                </c:pt>
                <c:pt idx="113">
                  <c:v>6.5436879999999968</c:v>
                </c:pt>
                <c:pt idx="114">
                  <c:v>6.5741239999999967</c:v>
                </c:pt>
                <c:pt idx="115">
                  <c:v>6.6036239999999964</c:v>
                </c:pt>
                <c:pt idx="116">
                  <c:v>6.6304919999999967</c:v>
                </c:pt>
                <c:pt idx="117">
                  <c:v>6.6609159999999967</c:v>
                </c:pt>
                <c:pt idx="118">
                  <c:v>6.6904399999999971</c:v>
                </c:pt>
                <c:pt idx="119">
                  <c:v>6.7173359999999969</c:v>
                </c:pt>
                <c:pt idx="120">
                  <c:v>6.7477119999999973</c:v>
                </c:pt>
                <c:pt idx="121">
                  <c:v>6.7772879999999969</c:v>
                </c:pt>
                <c:pt idx="122">
                  <c:v>6.8098919999999969</c:v>
                </c:pt>
                <c:pt idx="123">
                  <c:v>6.8429479999999971</c:v>
                </c:pt>
                <c:pt idx="124">
                  <c:v>6.8689239999999971</c:v>
                </c:pt>
                <c:pt idx="125">
                  <c:v>6.8967279999999969</c:v>
                </c:pt>
                <c:pt idx="126">
                  <c:v>6.9298999999999973</c:v>
                </c:pt>
                <c:pt idx="127">
                  <c:v>6.9559639999999971</c:v>
                </c:pt>
                <c:pt idx="128">
                  <c:v>6.9836439999999973</c:v>
                </c:pt>
                <c:pt idx="129">
                  <c:v>7.0168119999999972</c:v>
                </c:pt>
                <c:pt idx="130">
                  <c:v>7.0428159999999975</c:v>
                </c:pt>
                <c:pt idx="131">
                  <c:v>7.0705119999999972</c:v>
                </c:pt>
                <c:pt idx="132">
                  <c:v>7.1035879999999976</c:v>
                </c:pt>
                <c:pt idx="133">
                  <c:v>7.1296279999999976</c:v>
                </c:pt>
                <c:pt idx="134">
                  <c:v>7.1572879999999977</c:v>
                </c:pt>
                <c:pt idx="135">
                  <c:v>7.1902799999999978</c:v>
                </c:pt>
                <c:pt idx="136">
                  <c:v>7.216295999999998</c:v>
                </c:pt>
                <c:pt idx="137">
                  <c:v>7.2439079999999985</c:v>
                </c:pt>
                <c:pt idx="138">
                  <c:v>7.2769759999999986</c:v>
                </c:pt>
                <c:pt idx="139">
                  <c:v>7.3029679999999981</c:v>
                </c:pt>
                <c:pt idx="140">
                  <c:v>7.3306359999999984</c:v>
                </c:pt>
                <c:pt idx="141">
                  <c:v>7.3637279999999983</c:v>
                </c:pt>
                <c:pt idx="142">
                  <c:v>7.389771999999998</c:v>
                </c:pt>
                <c:pt idx="143">
                  <c:v>7.4174039999999977</c:v>
                </c:pt>
                <c:pt idx="144">
                  <c:v>7.4551559999999979</c:v>
                </c:pt>
                <c:pt idx="145">
                  <c:v>7.4820639999999976</c:v>
                </c:pt>
                <c:pt idx="146">
                  <c:v>7.512687999999998</c:v>
                </c:pt>
                <c:pt idx="147">
                  <c:v>7.5420359999999977</c:v>
                </c:pt>
                <c:pt idx="148">
                  <c:v>7.5688479999999974</c:v>
                </c:pt>
                <c:pt idx="149">
                  <c:v>7.5990879999999974</c:v>
                </c:pt>
                <c:pt idx="150">
                  <c:v>7.6286039999999975</c:v>
                </c:pt>
                <c:pt idx="151">
                  <c:v>7.6554999999999973</c:v>
                </c:pt>
                <c:pt idx="152">
                  <c:v>7.685959999999997</c:v>
                </c:pt>
                <c:pt idx="153">
                  <c:v>7.7154039999999968</c:v>
                </c:pt>
                <c:pt idx="154">
                  <c:v>7.7422719999999972</c:v>
                </c:pt>
                <c:pt idx="155">
                  <c:v>7.7726559999999969</c:v>
                </c:pt>
                <c:pt idx="156">
                  <c:v>7.8020199999999971</c:v>
                </c:pt>
                <c:pt idx="157">
                  <c:v>7.8288799999999972</c:v>
                </c:pt>
                <c:pt idx="158">
                  <c:v>7.8591679999999968</c:v>
                </c:pt>
                <c:pt idx="159">
                  <c:v>7.8886119999999966</c:v>
                </c:pt>
                <c:pt idx="160">
                  <c:v>7.9154439999999964</c:v>
                </c:pt>
                <c:pt idx="161">
                  <c:v>7.9458199999999968</c:v>
                </c:pt>
                <c:pt idx="162">
                  <c:v>7.9751839999999969</c:v>
                </c:pt>
                <c:pt idx="163">
                  <c:v>8.0020279999999975</c:v>
                </c:pt>
                <c:pt idx="164">
                  <c:v>8.0323799999999981</c:v>
                </c:pt>
                <c:pt idx="165">
                  <c:v>8.0617439999999974</c:v>
                </c:pt>
                <c:pt idx="166">
                  <c:v>8.088651999999998</c:v>
                </c:pt>
                <c:pt idx="167">
                  <c:v>8.1270799999999976</c:v>
                </c:pt>
                <c:pt idx="168">
                  <c:v>8.1530959999999979</c:v>
                </c:pt>
                <c:pt idx="169">
                  <c:v>8.1807679999999987</c:v>
                </c:pt>
                <c:pt idx="170">
                  <c:v>8.2137199999999986</c:v>
                </c:pt>
                <c:pt idx="171">
                  <c:v>8.239691999999998</c:v>
                </c:pt>
                <c:pt idx="172">
                  <c:v>8.2672879999999989</c:v>
                </c:pt>
                <c:pt idx="173">
                  <c:v>8.300203999999999</c:v>
                </c:pt>
                <c:pt idx="174">
                  <c:v>8.3261999999999983</c:v>
                </c:pt>
                <c:pt idx="175">
                  <c:v>8.3537599999999976</c:v>
                </c:pt>
                <c:pt idx="176">
                  <c:v>8.3865679999999969</c:v>
                </c:pt>
                <c:pt idx="177">
                  <c:v>8.4125479999999975</c:v>
                </c:pt>
                <c:pt idx="178">
                  <c:v>8.4401239999999973</c:v>
                </c:pt>
                <c:pt idx="179">
                  <c:v>8.4730879999999971</c:v>
                </c:pt>
                <c:pt idx="180">
                  <c:v>8.499139999999997</c:v>
                </c:pt>
                <c:pt idx="181">
                  <c:v>8.5268319999999971</c:v>
                </c:pt>
                <c:pt idx="182">
                  <c:v>8.5596839999999972</c:v>
                </c:pt>
                <c:pt idx="183">
                  <c:v>8.5857359999999971</c:v>
                </c:pt>
                <c:pt idx="184">
                  <c:v>8.6132759999999973</c:v>
                </c:pt>
                <c:pt idx="185">
                  <c:v>8.646175999999997</c:v>
                </c:pt>
                <c:pt idx="186">
                  <c:v>8.6722239999999964</c:v>
                </c:pt>
                <c:pt idx="187">
                  <c:v>8.6997519999999966</c:v>
                </c:pt>
                <c:pt idx="188">
                  <c:v>8.7324679999999972</c:v>
                </c:pt>
                <c:pt idx="189">
                  <c:v>8.7640239999999974</c:v>
                </c:pt>
                <c:pt idx="190">
                  <c:v>8.794375999999998</c:v>
                </c:pt>
                <c:pt idx="191">
                  <c:v>8.8237359999999985</c:v>
                </c:pt>
                <c:pt idx="192">
                  <c:v>8.8505919999999989</c:v>
                </c:pt>
                <c:pt idx="193">
                  <c:v>8.880907999999998</c:v>
                </c:pt>
                <c:pt idx="194">
                  <c:v>8.9102999999999977</c:v>
                </c:pt>
                <c:pt idx="195">
                  <c:v>8.9372159999999976</c:v>
                </c:pt>
                <c:pt idx="196">
                  <c:v>8.9675239999999974</c:v>
                </c:pt>
                <c:pt idx="197">
                  <c:v>8.9969719999999977</c:v>
                </c:pt>
                <c:pt idx="198">
                  <c:v>9.0237679999999969</c:v>
                </c:pt>
                <c:pt idx="199">
                  <c:v>9.0539679999999976</c:v>
                </c:pt>
                <c:pt idx="200">
                  <c:v>9.0832239999999977</c:v>
                </c:pt>
                <c:pt idx="201">
                  <c:v>9.1100919999999981</c:v>
                </c:pt>
                <c:pt idx="202">
                  <c:v>9.1404679999999985</c:v>
                </c:pt>
                <c:pt idx="203">
                  <c:v>9.169891999999999</c:v>
                </c:pt>
                <c:pt idx="204">
                  <c:v>9.1967799999999986</c:v>
                </c:pt>
                <c:pt idx="205">
                  <c:v>9.2270679999999992</c:v>
                </c:pt>
                <c:pt idx="206">
                  <c:v>9.2564079999999986</c:v>
                </c:pt>
                <c:pt idx="207">
                  <c:v>9.2830959999999987</c:v>
                </c:pt>
                <c:pt idx="208">
                  <c:v>9.3133399999999984</c:v>
                </c:pt>
                <c:pt idx="209">
                  <c:v>9.3426159999999978</c:v>
                </c:pt>
                <c:pt idx="210">
                  <c:v>9.3695079999999979</c:v>
                </c:pt>
                <c:pt idx="211">
                  <c:v>9.3997719999999987</c:v>
                </c:pt>
                <c:pt idx="212">
                  <c:v>9.4338519999999981</c:v>
                </c:pt>
                <c:pt idx="213">
                  <c:v>9.4614359999999973</c:v>
                </c:pt>
                <c:pt idx="214">
                  <c:v>9.4942279999999979</c:v>
                </c:pt>
                <c:pt idx="215">
                  <c:v>9.5202319999999983</c:v>
                </c:pt>
                <c:pt idx="216">
                  <c:v>9.5478719999999981</c:v>
                </c:pt>
                <c:pt idx="217">
                  <c:v>9.5806039999999975</c:v>
                </c:pt>
                <c:pt idx="218">
                  <c:v>9.6065199999999979</c:v>
                </c:pt>
                <c:pt idx="219">
                  <c:v>9.6340799999999973</c:v>
                </c:pt>
                <c:pt idx="220">
                  <c:v>9.6669439999999973</c:v>
                </c:pt>
                <c:pt idx="221">
                  <c:v>9.692815999999997</c:v>
                </c:pt>
                <c:pt idx="222">
                  <c:v>9.720507999999997</c:v>
                </c:pt>
                <c:pt idx="223">
                  <c:v>9.7532839999999972</c:v>
                </c:pt>
                <c:pt idx="224">
                  <c:v>9.7792879999999975</c:v>
                </c:pt>
                <c:pt idx="225">
                  <c:v>9.8067439999999984</c:v>
                </c:pt>
                <c:pt idx="226">
                  <c:v>9.8396119999999989</c:v>
                </c:pt>
                <c:pt idx="227">
                  <c:v>9.8655879999999989</c:v>
                </c:pt>
                <c:pt idx="228">
                  <c:v>9.8932559999999992</c:v>
                </c:pt>
                <c:pt idx="229">
                  <c:v>9.9259679999999992</c:v>
                </c:pt>
                <c:pt idx="230">
                  <c:v>9.951924</c:v>
                </c:pt>
                <c:pt idx="231">
                  <c:v>9.9794119999999999</c:v>
                </c:pt>
                <c:pt idx="232">
                  <c:v>10.012392</c:v>
                </c:pt>
                <c:pt idx="233">
                  <c:v>10.038348000000001</c:v>
                </c:pt>
                <c:pt idx="234">
                  <c:v>10.074076000000002</c:v>
                </c:pt>
                <c:pt idx="235">
                  <c:v>10.103484000000002</c:v>
                </c:pt>
                <c:pt idx="236">
                  <c:v>10.130340000000002</c:v>
                </c:pt>
                <c:pt idx="237">
                  <c:v>10.160760000000002</c:v>
                </c:pt>
                <c:pt idx="238">
                  <c:v>10.190008000000002</c:v>
                </c:pt>
                <c:pt idx="239">
                  <c:v>10.216784000000002</c:v>
                </c:pt>
                <c:pt idx="240">
                  <c:v>10.247036000000003</c:v>
                </c:pt>
                <c:pt idx="241">
                  <c:v>10.276412000000002</c:v>
                </c:pt>
                <c:pt idx="242">
                  <c:v>10.303272000000002</c:v>
                </c:pt>
                <c:pt idx="243">
                  <c:v>10.333544000000002</c:v>
                </c:pt>
                <c:pt idx="244">
                  <c:v>10.362944000000002</c:v>
                </c:pt>
                <c:pt idx="245">
                  <c:v>10.389804000000002</c:v>
                </c:pt>
                <c:pt idx="246">
                  <c:v>10.419980000000002</c:v>
                </c:pt>
                <c:pt idx="247">
                  <c:v>10.449448000000002</c:v>
                </c:pt>
                <c:pt idx="248">
                  <c:v>10.476332000000003</c:v>
                </c:pt>
                <c:pt idx="249">
                  <c:v>10.506684000000003</c:v>
                </c:pt>
                <c:pt idx="250">
                  <c:v>10.536064000000003</c:v>
                </c:pt>
                <c:pt idx="251">
                  <c:v>10.562944000000003</c:v>
                </c:pt>
                <c:pt idx="252">
                  <c:v>10.593184000000003</c:v>
                </c:pt>
                <c:pt idx="253">
                  <c:v>10.622460000000002</c:v>
                </c:pt>
                <c:pt idx="254">
                  <c:v>10.649280000000003</c:v>
                </c:pt>
                <c:pt idx="255">
                  <c:v>10.679616000000003</c:v>
                </c:pt>
                <c:pt idx="256">
                  <c:v>10.708952000000004</c:v>
                </c:pt>
                <c:pt idx="257">
                  <c:v>10.741228000000003</c:v>
                </c:pt>
                <c:pt idx="258">
                  <c:v>10.773808000000002</c:v>
                </c:pt>
                <c:pt idx="259">
                  <c:v>10.799528000000002</c:v>
                </c:pt>
                <c:pt idx="260">
                  <c:v>10.826992000000002</c:v>
                </c:pt>
                <c:pt idx="261">
                  <c:v>10.859644000000003</c:v>
                </c:pt>
                <c:pt idx="262">
                  <c:v>10.885312000000003</c:v>
                </c:pt>
                <c:pt idx="263">
                  <c:v>10.912816000000003</c:v>
                </c:pt>
                <c:pt idx="264">
                  <c:v>10.945424000000003</c:v>
                </c:pt>
                <c:pt idx="265">
                  <c:v>10.971192000000002</c:v>
                </c:pt>
                <c:pt idx="266">
                  <c:v>10.998644000000002</c:v>
                </c:pt>
                <c:pt idx="267">
                  <c:v>11.031308000000003</c:v>
                </c:pt>
                <c:pt idx="268">
                  <c:v>11.057012000000002</c:v>
                </c:pt>
                <c:pt idx="269">
                  <c:v>11.084468000000003</c:v>
                </c:pt>
                <c:pt idx="270">
                  <c:v>11.117220000000003</c:v>
                </c:pt>
                <c:pt idx="271">
                  <c:v>11.142940000000003</c:v>
                </c:pt>
                <c:pt idx="272">
                  <c:v>11.170240000000003</c:v>
                </c:pt>
                <c:pt idx="273">
                  <c:v>11.202852000000004</c:v>
                </c:pt>
                <c:pt idx="274">
                  <c:v>11.228556000000003</c:v>
                </c:pt>
                <c:pt idx="275">
                  <c:v>11.256044000000003</c:v>
                </c:pt>
                <c:pt idx="276">
                  <c:v>11.288552000000003</c:v>
                </c:pt>
                <c:pt idx="277">
                  <c:v>11.314160000000003</c:v>
                </c:pt>
                <c:pt idx="278">
                  <c:v>11.341600000000003</c:v>
                </c:pt>
                <c:pt idx="279">
                  <c:v>11.374084000000003</c:v>
                </c:pt>
                <c:pt idx="280">
                  <c:v>11.421544000000003</c:v>
                </c:pt>
                <c:pt idx="281">
                  <c:v>11.451956000000003</c:v>
                </c:pt>
                <c:pt idx="282">
                  <c:v>11.482264000000002</c:v>
                </c:pt>
                <c:pt idx="283">
                  <c:v>11.515040000000003</c:v>
                </c:pt>
                <c:pt idx="284">
                  <c:v>11.545072000000003</c:v>
                </c:pt>
                <c:pt idx="285">
                  <c:v>11.569680000000004</c:v>
                </c:pt>
                <c:pt idx="286">
                  <c:v>11.595308000000003</c:v>
                </c:pt>
                <c:pt idx="287">
                  <c:v>11.621192000000002</c:v>
                </c:pt>
                <c:pt idx="288">
                  <c:v>11.647156000000003</c:v>
                </c:pt>
                <c:pt idx="289">
                  <c:v>11.676980000000002</c:v>
                </c:pt>
                <c:pt idx="290">
                  <c:v>11.706032000000002</c:v>
                </c:pt>
                <c:pt idx="291">
                  <c:v>11.732588000000002</c:v>
                </c:pt>
                <c:pt idx="292">
                  <c:v>11.762496000000002</c:v>
                </c:pt>
                <c:pt idx="293">
                  <c:v>11.791424000000003</c:v>
                </c:pt>
                <c:pt idx="294">
                  <c:v>11.817952000000004</c:v>
                </c:pt>
                <c:pt idx="295">
                  <c:v>11.848312000000004</c:v>
                </c:pt>
                <c:pt idx="296">
                  <c:v>11.877460000000003</c:v>
                </c:pt>
                <c:pt idx="297">
                  <c:v>11.904044000000003</c:v>
                </c:pt>
                <c:pt idx="298">
                  <c:v>11.934100000000003</c:v>
                </c:pt>
                <c:pt idx="299">
                  <c:v>11.963228000000003</c:v>
                </c:pt>
                <c:pt idx="300">
                  <c:v>11.989768000000003</c:v>
                </c:pt>
                <c:pt idx="301">
                  <c:v>12.019968000000004</c:v>
                </c:pt>
                <c:pt idx="302">
                  <c:v>12.049212000000004</c:v>
                </c:pt>
                <c:pt idx="303">
                  <c:v>12.081296000000004</c:v>
                </c:pt>
                <c:pt idx="304">
                  <c:v>12.114548000000003</c:v>
                </c:pt>
                <c:pt idx="305">
                  <c:v>12.140628000000003</c:v>
                </c:pt>
                <c:pt idx="306">
                  <c:v>12.168324000000004</c:v>
                </c:pt>
                <c:pt idx="307">
                  <c:v>12.201464000000003</c:v>
                </c:pt>
                <c:pt idx="308">
                  <c:v>12.227552000000003</c:v>
                </c:pt>
                <c:pt idx="309">
                  <c:v>12.255232000000003</c:v>
                </c:pt>
                <c:pt idx="310">
                  <c:v>12.288544000000003</c:v>
                </c:pt>
                <c:pt idx="311">
                  <c:v>12.314660000000003</c:v>
                </c:pt>
                <c:pt idx="312">
                  <c:v>12.342400000000003</c:v>
                </c:pt>
                <c:pt idx="313">
                  <c:v>12.375532000000003</c:v>
                </c:pt>
                <c:pt idx="314">
                  <c:v>12.401668000000003</c:v>
                </c:pt>
                <c:pt idx="315">
                  <c:v>12.429356000000002</c:v>
                </c:pt>
                <c:pt idx="316">
                  <c:v>12.462524000000002</c:v>
                </c:pt>
                <c:pt idx="317">
                  <c:v>12.488636000000001</c:v>
                </c:pt>
                <c:pt idx="318">
                  <c:v>12.516424000000001</c:v>
                </c:pt>
                <c:pt idx="319">
                  <c:v>12.549396000000002</c:v>
                </c:pt>
                <c:pt idx="320">
                  <c:v>12.575560000000001</c:v>
                </c:pt>
                <c:pt idx="321">
                  <c:v>12.603336000000001</c:v>
                </c:pt>
                <c:pt idx="322">
                  <c:v>12.636528</c:v>
                </c:pt>
                <c:pt idx="323">
                  <c:v>12.662632</c:v>
                </c:pt>
                <c:pt idx="324">
                  <c:v>12.690452000000001</c:v>
                </c:pt>
                <c:pt idx="325">
                  <c:v>12.723436000000001</c:v>
                </c:pt>
                <c:pt idx="326">
                  <c:v>12.755132000000001</c:v>
                </c:pt>
                <c:pt idx="327">
                  <c:v>12.785556000000001</c:v>
                </c:pt>
                <c:pt idx="328">
                  <c:v>12.815152000000001</c:v>
                </c:pt>
                <c:pt idx="329">
                  <c:v>12.842092000000001</c:v>
                </c:pt>
                <c:pt idx="330">
                  <c:v>12.872524</c:v>
                </c:pt>
                <c:pt idx="331">
                  <c:v>12.90212</c:v>
                </c:pt>
                <c:pt idx="332">
                  <c:v>12.929055999999999</c:v>
                </c:pt>
                <c:pt idx="333">
                  <c:v>12.959499999999998</c:v>
                </c:pt>
                <c:pt idx="334">
                  <c:v>12.989007999999998</c:v>
                </c:pt>
              </c:numCache>
            </c:numRef>
          </c:xVal>
          <c:yVal>
            <c:numRef>
              <c:f>[Acceleration.xlsx]Sheet2!$A$2:$A$336</c:f>
              <c:numCache>
                <c:formatCode>General</c:formatCode>
                <c:ptCount val="335"/>
                <c:pt idx="0">
                  <c:v>-9.85</c:v>
                </c:pt>
                <c:pt idx="1">
                  <c:v>-9.57</c:v>
                </c:pt>
                <c:pt idx="2">
                  <c:v>-9.9600000000000009</c:v>
                </c:pt>
                <c:pt idx="3">
                  <c:v>-9.18</c:v>
                </c:pt>
                <c:pt idx="4">
                  <c:v>-9.4499999999999993</c:v>
                </c:pt>
                <c:pt idx="5">
                  <c:v>-9.3000000000000007</c:v>
                </c:pt>
                <c:pt idx="6">
                  <c:v>-9.73</c:v>
                </c:pt>
                <c:pt idx="7">
                  <c:v>-9.18</c:v>
                </c:pt>
                <c:pt idx="8">
                  <c:v>-10.08</c:v>
                </c:pt>
                <c:pt idx="9">
                  <c:v>-9.2200000000000006</c:v>
                </c:pt>
                <c:pt idx="10">
                  <c:v>-9.26</c:v>
                </c:pt>
                <c:pt idx="11">
                  <c:v>-9.02</c:v>
                </c:pt>
                <c:pt idx="12">
                  <c:v>-9.85</c:v>
                </c:pt>
                <c:pt idx="13">
                  <c:v>-9.4499999999999993</c:v>
                </c:pt>
                <c:pt idx="14">
                  <c:v>-9.57</c:v>
                </c:pt>
                <c:pt idx="15">
                  <c:v>-8.98</c:v>
                </c:pt>
                <c:pt idx="16">
                  <c:v>-8.94</c:v>
                </c:pt>
                <c:pt idx="17">
                  <c:v>-8.94</c:v>
                </c:pt>
                <c:pt idx="18">
                  <c:v>-9.41</c:v>
                </c:pt>
                <c:pt idx="19">
                  <c:v>-8.8699999999999992</c:v>
                </c:pt>
                <c:pt idx="20">
                  <c:v>-9.3800000000000008</c:v>
                </c:pt>
                <c:pt idx="21">
                  <c:v>-9.02</c:v>
                </c:pt>
                <c:pt idx="22">
                  <c:v>-8.51</c:v>
                </c:pt>
                <c:pt idx="23">
                  <c:v>-8.67</c:v>
                </c:pt>
                <c:pt idx="24">
                  <c:v>-9.26</c:v>
                </c:pt>
                <c:pt idx="25">
                  <c:v>-8.51</c:v>
                </c:pt>
                <c:pt idx="26">
                  <c:v>-9.69</c:v>
                </c:pt>
                <c:pt idx="27">
                  <c:v>-9.2200000000000006</c:v>
                </c:pt>
                <c:pt idx="28">
                  <c:v>-9.57</c:v>
                </c:pt>
                <c:pt idx="29">
                  <c:v>-8.7100000000000009</c:v>
                </c:pt>
                <c:pt idx="30">
                  <c:v>-9.73</c:v>
                </c:pt>
                <c:pt idx="31">
                  <c:v>-9.26</c:v>
                </c:pt>
                <c:pt idx="32">
                  <c:v>-9.3800000000000008</c:v>
                </c:pt>
                <c:pt idx="33">
                  <c:v>-8.32</c:v>
                </c:pt>
                <c:pt idx="34">
                  <c:v>-8.59</c:v>
                </c:pt>
                <c:pt idx="35">
                  <c:v>-8.08</c:v>
                </c:pt>
                <c:pt idx="36">
                  <c:v>-9.3000000000000007</c:v>
                </c:pt>
                <c:pt idx="37">
                  <c:v>-8.4700000000000006</c:v>
                </c:pt>
                <c:pt idx="38">
                  <c:v>-8.6300000000000008</c:v>
                </c:pt>
                <c:pt idx="39">
                  <c:v>-9.26</c:v>
                </c:pt>
                <c:pt idx="40">
                  <c:v>-8.08</c:v>
                </c:pt>
                <c:pt idx="41">
                  <c:v>-8.16</c:v>
                </c:pt>
                <c:pt idx="42">
                  <c:v>-8.59</c:v>
                </c:pt>
                <c:pt idx="43">
                  <c:v>-8.75</c:v>
                </c:pt>
                <c:pt idx="44">
                  <c:v>-8.67</c:v>
                </c:pt>
                <c:pt idx="45">
                  <c:v>-8.4700000000000006</c:v>
                </c:pt>
                <c:pt idx="46">
                  <c:v>-7.73</c:v>
                </c:pt>
                <c:pt idx="47">
                  <c:v>-7.92</c:v>
                </c:pt>
                <c:pt idx="48">
                  <c:v>-8.67</c:v>
                </c:pt>
                <c:pt idx="49">
                  <c:v>-7.45</c:v>
                </c:pt>
                <c:pt idx="50">
                  <c:v>-7.92</c:v>
                </c:pt>
                <c:pt idx="51">
                  <c:v>-7.77</c:v>
                </c:pt>
                <c:pt idx="52">
                  <c:v>-8.32</c:v>
                </c:pt>
                <c:pt idx="53">
                  <c:v>-7.53</c:v>
                </c:pt>
                <c:pt idx="54">
                  <c:v>-7.96</c:v>
                </c:pt>
                <c:pt idx="55">
                  <c:v>-7.65</c:v>
                </c:pt>
                <c:pt idx="56">
                  <c:v>-7.85</c:v>
                </c:pt>
                <c:pt idx="57">
                  <c:v>-7.18</c:v>
                </c:pt>
                <c:pt idx="58">
                  <c:v>-7.37</c:v>
                </c:pt>
                <c:pt idx="59">
                  <c:v>-8.2799999999999994</c:v>
                </c:pt>
                <c:pt idx="60">
                  <c:v>-6.83</c:v>
                </c:pt>
                <c:pt idx="61">
                  <c:v>-7.65</c:v>
                </c:pt>
                <c:pt idx="62">
                  <c:v>-6.79</c:v>
                </c:pt>
                <c:pt idx="63">
                  <c:v>-7.49</c:v>
                </c:pt>
                <c:pt idx="64">
                  <c:v>-7.14</c:v>
                </c:pt>
                <c:pt idx="65">
                  <c:v>-7.06</c:v>
                </c:pt>
                <c:pt idx="66">
                  <c:v>-6.86</c:v>
                </c:pt>
                <c:pt idx="67">
                  <c:v>-6.59</c:v>
                </c:pt>
                <c:pt idx="68">
                  <c:v>-7.02</c:v>
                </c:pt>
                <c:pt idx="69">
                  <c:v>-7.45</c:v>
                </c:pt>
                <c:pt idx="70">
                  <c:v>-6.55</c:v>
                </c:pt>
                <c:pt idx="71">
                  <c:v>-6.35</c:v>
                </c:pt>
                <c:pt idx="72">
                  <c:v>-6.47</c:v>
                </c:pt>
                <c:pt idx="73">
                  <c:v>-6.94</c:v>
                </c:pt>
                <c:pt idx="74">
                  <c:v>-6.24</c:v>
                </c:pt>
                <c:pt idx="75">
                  <c:v>-6.08</c:v>
                </c:pt>
                <c:pt idx="76">
                  <c:v>-5.81</c:v>
                </c:pt>
                <c:pt idx="77">
                  <c:v>-5.81</c:v>
                </c:pt>
                <c:pt idx="78">
                  <c:v>-6.2</c:v>
                </c:pt>
                <c:pt idx="79">
                  <c:v>-5.92</c:v>
                </c:pt>
                <c:pt idx="80">
                  <c:v>-6.63</c:v>
                </c:pt>
                <c:pt idx="81">
                  <c:v>-6.55</c:v>
                </c:pt>
                <c:pt idx="82">
                  <c:v>-6</c:v>
                </c:pt>
                <c:pt idx="83">
                  <c:v>-6.16</c:v>
                </c:pt>
                <c:pt idx="84">
                  <c:v>-5.96</c:v>
                </c:pt>
                <c:pt idx="85">
                  <c:v>-6.16</c:v>
                </c:pt>
                <c:pt idx="86">
                  <c:v>-6.28</c:v>
                </c:pt>
                <c:pt idx="87">
                  <c:v>-5.26</c:v>
                </c:pt>
                <c:pt idx="88">
                  <c:v>-5.49</c:v>
                </c:pt>
                <c:pt idx="89">
                  <c:v>-6.71</c:v>
                </c:pt>
                <c:pt idx="90">
                  <c:v>-5.65</c:v>
                </c:pt>
                <c:pt idx="91">
                  <c:v>-5.49</c:v>
                </c:pt>
                <c:pt idx="92">
                  <c:v>-5.45</c:v>
                </c:pt>
                <c:pt idx="93">
                  <c:v>-6.04</c:v>
                </c:pt>
                <c:pt idx="94">
                  <c:v>-5.53</c:v>
                </c:pt>
                <c:pt idx="95">
                  <c:v>-5.49</c:v>
                </c:pt>
                <c:pt idx="96">
                  <c:v>-5.22</c:v>
                </c:pt>
                <c:pt idx="97">
                  <c:v>-5.65</c:v>
                </c:pt>
                <c:pt idx="98">
                  <c:v>-6.47</c:v>
                </c:pt>
                <c:pt idx="99">
                  <c:v>-5.3</c:v>
                </c:pt>
                <c:pt idx="100">
                  <c:v>-6.16</c:v>
                </c:pt>
                <c:pt idx="101">
                  <c:v>-4.9000000000000004</c:v>
                </c:pt>
                <c:pt idx="102">
                  <c:v>-5.3</c:v>
                </c:pt>
                <c:pt idx="103">
                  <c:v>-5.45</c:v>
                </c:pt>
                <c:pt idx="104">
                  <c:v>-5.0199999999999996</c:v>
                </c:pt>
                <c:pt idx="105">
                  <c:v>-5.53</c:v>
                </c:pt>
                <c:pt idx="106">
                  <c:v>-5.0599999999999996</c:v>
                </c:pt>
                <c:pt idx="107">
                  <c:v>-5.0199999999999996</c:v>
                </c:pt>
                <c:pt idx="108">
                  <c:v>-4.67</c:v>
                </c:pt>
                <c:pt idx="109">
                  <c:v>-4.2</c:v>
                </c:pt>
                <c:pt idx="110">
                  <c:v>-4.9000000000000004</c:v>
                </c:pt>
                <c:pt idx="111">
                  <c:v>-4.3499999999999996</c:v>
                </c:pt>
                <c:pt idx="112">
                  <c:v>-4.9000000000000004</c:v>
                </c:pt>
                <c:pt idx="113">
                  <c:v>-4.82</c:v>
                </c:pt>
                <c:pt idx="114">
                  <c:v>-5.26</c:v>
                </c:pt>
                <c:pt idx="115">
                  <c:v>-4.43</c:v>
                </c:pt>
                <c:pt idx="116">
                  <c:v>-4.9800000000000004</c:v>
                </c:pt>
                <c:pt idx="117">
                  <c:v>-5.22</c:v>
                </c:pt>
                <c:pt idx="118">
                  <c:v>-4.3899999999999997</c:v>
                </c:pt>
                <c:pt idx="119">
                  <c:v>-5.18</c:v>
                </c:pt>
                <c:pt idx="120">
                  <c:v>-4.79</c:v>
                </c:pt>
                <c:pt idx="121">
                  <c:v>-4.24</c:v>
                </c:pt>
                <c:pt idx="122">
                  <c:v>-3.61</c:v>
                </c:pt>
                <c:pt idx="123">
                  <c:v>-4.2</c:v>
                </c:pt>
                <c:pt idx="124">
                  <c:v>-4.08</c:v>
                </c:pt>
                <c:pt idx="125">
                  <c:v>-4.47</c:v>
                </c:pt>
                <c:pt idx="126">
                  <c:v>-3.61</c:v>
                </c:pt>
                <c:pt idx="127">
                  <c:v>-4.28</c:v>
                </c:pt>
                <c:pt idx="128">
                  <c:v>-4.04</c:v>
                </c:pt>
                <c:pt idx="129">
                  <c:v>-4.43</c:v>
                </c:pt>
                <c:pt idx="130">
                  <c:v>-3.92</c:v>
                </c:pt>
                <c:pt idx="131">
                  <c:v>-4.04</c:v>
                </c:pt>
                <c:pt idx="132">
                  <c:v>-4.3499999999999996</c:v>
                </c:pt>
                <c:pt idx="133">
                  <c:v>-4.28</c:v>
                </c:pt>
                <c:pt idx="134">
                  <c:v>-4.08</c:v>
                </c:pt>
                <c:pt idx="135">
                  <c:v>-3.69</c:v>
                </c:pt>
                <c:pt idx="136">
                  <c:v>-3.06</c:v>
                </c:pt>
                <c:pt idx="137">
                  <c:v>-3.65</c:v>
                </c:pt>
                <c:pt idx="138">
                  <c:v>-4</c:v>
                </c:pt>
                <c:pt idx="139">
                  <c:v>-4.04</c:v>
                </c:pt>
                <c:pt idx="140">
                  <c:v>-4.67</c:v>
                </c:pt>
                <c:pt idx="141">
                  <c:v>-3.92</c:v>
                </c:pt>
                <c:pt idx="142">
                  <c:v>-4.8600000000000003</c:v>
                </c:pt>
                <c:pt idx="143">
                  <c:v>-3.77</c:v>
                </c:pt>
                <c:pt idx="144">
                  <c:v>-3.73</c:v>
                </c:pt>
                <c:pt idx="145">
                  <c:v>-3.22</c:v>
                </c:pt>
                <c:pt idx="146">
                  <c:v>-3.92</c:v>
                </c:pt>
                <c:pt idx="147">
                  <c:v>-3.96</c:v>
                </c:pt>
                <c:pt idx="148">
                  <c:v>-3.92</c:v>
                </c:pt>
                <c:pt idx="149">
                  <c:v>-3.49</c:v>
                </c:pt>
                <c:pt idx="150">
                  <c:v>-3.18</c:v>
                </c:pt>
                <c:pt idx="151">
                  <c:v>-3.26</c:v>
                </c:pt>
                <c:pt idx="152">
                  <c:v>-3.49</c:v>
                </c:pt>
                <c:pt idx="153">
                  <c:v>-4.8600000000000003</c:v>
                </c:pt>
                <c:pt idx="154">
                  <c:v>-3.18</c:v>
                </c:pt>
                <c:pt idx="155">
                  <c:v>-3.73</c:v>
                </c:pt>
                <c:pt idx="156">
                  <c:v>-4.3899999999999997</c:v>
                </c:pt>
                <c:pt idx="157">
                  <c:v>-2.86</c:v>
                </c:pt>
                <c:pt idx="158">
                  <c:v>-3.33</c:v>
                </c:pt>
                <c:pt idx="159">
                  <c:v>-3.41</c:v>
                </c:pt>
                <c:pt idx="160">
                  <c:v>-3.22</c:v>
                </c:pt>
                <c:pt idx="161">
                  <c:v>-3.06</c:v>
                </c:pt>
                <c:pt idx="162">
                  <c:v>-3.3</c:v>
                </c:pt>
                <c:pt idx="163">
                  <c:v>-3.37</c:v>
                </c:pt>
                <c:pt idx="164">
                  <c:v>-3.45</c:v>
                </c:pt>
                <c:pt idx="165">
                  <c:v>-2.71</c:v>
                </c:pt>
                <c:pt idx="166">
                  <c:v>-3.57</c:v>
                </c:pt>
                <c:pt idx="167">
                  <c:v>-3.77</c:v>
                </c:pt>
                <c:pt idx="168">
                  <c:v>-2.94</c:v>
                </c:pt>
                <c:pt idx="169">
                  <c:v>-2.71</c:v>
                </c:pt>
                <c:pt idx="170">
                  <c:v>-2.79</c:v>
                </c:pt>
                <c:pt idx="171">
                  <c:v>-3.1</c:v>
                </c:pt>
                <c:pt idx="172">
                  <c:v>-2.86</c:v>
                </c:pt>
                <c:pt idx="173">
                  <c:v>-4.3499999999999996</c:v>
                </c:pt>
                <c:pt idx="174">
                  <c:v>-2.59</c:v>
                </c:pt>
                <c:pt idx="175">
                  <c:v>-3.22</c:v>
                </c:pt>
                <c:pt idx="176">
                  <c:v>-3.3</c:v>
                </c:pt>
                <c:pt idx="177">
                  <c:v>-3.06</c:v>
                </c:pt>
                <c:pt idx="178">
                  <c:v>-2.9</c:v>
                </c:pt>
                <c:pt idx="179">
                  <c:v>-2.75</c:v>
                </c:pt>
                <c:pt idx="180">
                  <c:v>-2.79</c:v>
                </c:pt>
                <c:pt idx="181">
                  <c:v>-2.86</c:v>
                </c:pt>
                <c:pt idx="182">
                  <c:v>-2.39</c:v>
                </c:pt>
                <c:pt idx="183">
                  <c:v>-2.5099999999999998</c:v>
                </c:pt>
                <c:pt idx="184">
                  <c:v>-3.02</c:v>
                </c:pt>
                <c:pt idx="185">
                  <c:v>-2.67</c:v>
                </c:pt>
                <c:pt idx="186">
                  <c:v>-3.06</c:v>
                </c:pt>
                <c:pt idx="187">
                  <c:v>-2.4700000000000002</c:v>
                </c:pt>
                <c:pt idx="188">
                  <c:v>-2.59</c:v>
                </c:pt>
                <c:pt idx="189">
                  <c:v>-2.5099999999999998</c:v>
                </c:pt>
                <c:pt idx="190">
                  <c:v>-3.06</c:v>
                </c:pt>
                <c:pt idx="191">
                  <c:v>-2.04</c:v>
                </c:pt>
                <c:pt idx="192">
                  <c:v>-2.63</c:v>
                </c:pt>
                <c:pt idx="193">
                  <c:v>-2.79</c:v>
                </c:pt>
                <c:pt idx="194">
                  <c:v>-2.2799999999999998</c:v>
                </c:pt>
                <c:pt idx="195">
                  <c:v>-2.08</c:v>
                </c:pt>
                <c:pt idx="196">
                  <c:v>-2.5499999999999998</c:v>
                </c:pt>
                <c:pt idx="197">
                  <c:v>-2.5099999999999998</c:v>
                </c:pt>
                <c:pt idx="198">
                  <c:v>-2.08</c:v>
                </c:pt>
                <c:pt idx="199">
                  <c:v>-2.31</c:v>
                </c:pt>
                <c:pt idx="200">
                  <c:v>-2.4700000000000002</c:v>
                </c:pt>
                <c:pt idx="201">
                  <c:v>-1.92</c:v>
                </c:pt>
                <c:pt idx="202">
                  <c:v>-2.08</c:v>
                </c:pt>
                <c:pt idx="203">
                  <c:v>-1.88</c:v>
                </c:pt>
                <c:pt idx="204">
                  <c:v>-2.16</c:v>
                </c:pt>
                <c:pt idx="205">
                  <c:v>-2.08</c:v>
                </c:pt>
                <c:pt idx="206">
                  <c:v>-2.2000000000000002</c:v>
                </c:pt>
                <c:pt idx="207">
                  <c:v>-2.86</c:v>
                </c:pt>
                <c:pt idx="208">
                  <c:v>-1.69</c:v>
                </c:pt>
                <c:pt idx="209">
                  <c:v>-2.59</c:v>
                </c:pt>
                <c:pt idx="210">
                  <c:v>-1.73</c:v>
                </c:pt>
                <c:pt idx="211">
                  <c:v>-2.63</c:v>
                </c:pt>
                <c:pt idx="212">
                  <c:v>-2.2400000000000002</c:v>
                </c:pt>
                <c:pt idx="213">
                  <c:v>-2.2000000000000002</c:v>
                </c:pt>
                <c:pt idx="214">
                  <c:v>-1.53</c:v>
                </c:pt>
                <c:pt idx="215">
                  <c:v>-2.2400000000000002</c:v>
                </c:pt>
                <c:pt idx="216">
                  <c:v>-1.92</c:v>
                </c:pt>
                <c:pt idx="217">
                  <c:v>-1.96</c:v>
                </c:pt>
                <c:pt idx="218">
                  <c:v>-2.63</c:v>
                </c:pt>
                <c:pt idx="219">
                  <c:v>-2.2799999999999998</c:v>
                </c:pt>
                <c:pt idx="220">
                  <c:v>-2.16</c:v>
                </c:pt>
                <c:pt idx="221">
                  <c:v>-2.39</c:v>
                </c:pt>
                <c:pt idx="222">
                  <c:v>-1.57</c:v>
                </c:pt>
                <c:pt idx="223">
                  <c:v>-2.35</c:v>
                </c:pt>
                <c:pt idx="224">
                  <c:v>-1.41</c:v>
                </c:pt>
                <c:pt idx="225">
                  <c:v>-1.8</c:v>
                </c:pt>
                <c:pt idx="226">
                  <c:v>-2.04</c:v>
                </c:pt>
                <c:pt idx="227">
                  <c:v>-1.57</c:v>
                </c:pt>
                <c:pt idx="228">
                  <c:v>-1.06</c:v>
                </c:pt>
                <c:pt idx="229">
                  <c:v>-1.45</c:v>
                </c:pt>
                <c:pt idx="230">
                  <c:v>-1.84</c:v>
                </c:pt>
                <c:pt idx="231">
                  <c:v>-1.33</c:v>
                </c:pt>
                <c:pt idx="232">
                  <c:v>-1.45</c:v>
                </c:pt>
                <c:pt idx="233">
                  <c:v>-1.92</c:v>
                </c:pt>
                <c:pt idx="234">
                  <c:v>-0.94</c:v>
                </c:pt>
                <c:pt idx="235">
                  <c:v>-1.1399999999999999</c:v>
                </c:pt>
                <c:pt idx="236">
                  <c:v>-1.65</c:v>
                </c:pt>
                <c:pt idx="237">
                  <c:v>-1.33</c:v>
                </c:pt>
                <c:pt idx="238">
                  <c:v>-2.71</c:v>
                </c:pt>
                <c:pt idx="239">
                  <c:v>-1.26</c:v>
                </c:pt>
                <c:pt idx="240">
                  <c:v>-1.29</c:v>
                </c:pt>
                <c:pt idx="241">
                  <c:v>-1.49</c:v>
                </c:pt>
                <c:pt idx="242">
                  <c:v>-1.18</c:v>
                </c:pt>
                <c:pt idx="243">
                  <c:v>-1.73</c:v>
                </c:pt>
                <c:pt idx="244">
                  <c:v>-1.41</c:v>
                </c:pt>
                <c:pt idx="245">
                  <c:v>-1.61</c:v>
                </c:pt>
                <c:pt idx="246">
                  <c:v>-1.65</c:v>
                </c:pt>
                <c:pt idx="247">
                  <c:v>-1.22</c:v>
                </c:pt>
                <c:pt idx="248">
                  <c:v>-1.33</c:v>
                </c:pt>
                <c:pt idx="249">
                  <c:v>-1.49</c:v>
                </c:pt>
                <c:pt idx="250">
                  <c:v>-1.1000000000000001</c:v>
                </c:pt>
                <c:pt idx="251">
                  <c:v>-1.61</c:v>
                </c:pt>
                <c:pt idx="252">
                  <c:v>-1.45</c:v>
                </c:pt>
                <c:pt idx="253">
                  <c:v>-1.57</c:v>
                </c:pt>
                <c:pt idx="254">
                  <c:v>-1.61</c:v>
                </c:pt>
                <c:pt idx="255">
                  <c:v>-2.12</c:v>
                </c:pt>
                <c:pt idx="256">
                  <c:v>-1.53</c:v>
                </c:pt>
                <c:pt idx="257">
                  <c:v>-0.86</c:v>
                </c:pt>
                <c:pt idx="258">
                  <c:v>-2.2000000000000002</c:v>
                </c:pt>
                <c:pt idx="259">
                  <c:v>-1.92</c:v>
                </c:pt>
                <c:pt idx="260">
                  <c:v>-1.1000000000000001</c:v>
                </c:pt>
                <c:pt idx="261">
                  <c:v>-1.02</c:v>
                </c:pt>
                <c:pt idx="262">
                  <c:v>-1.65</c:v>
                </c:pt>
                <c:pt idx="263">
                  <c:v>-1.33</c:v>
                </c:pt>
                <c:pt idx="264">
                  <c:v>-1.57</c:v>
                </c:pt>
                <c:pt idx="265">
                  <c:v>-1.33</c:v>
                </c:pt>
                <c:pt idx="266">
                  <c:v>-1.1399999999999999</c:v>
                </c:pt>
                <c:pt idx="267">
                  <c:v>-1.26</c:v>
                </c:pt>
                <c:pt idx="268">
                  <c:v>-1.49</c:v>
                </c:pt>
                <c:pt idx="269">
                  <c:v>-2.2000000000000002</c:v>
                </c:pt>
                <c:pt idx="270">
                  <c:v>-0.71</c:v>
                </c:pt>
                <c:pt idx="271">
                  <c:v>-1.57</c:v>
                </c:pt>
                <c:pt idx="272">
                  <c:v>-1.84</c:v>
                </c:pt>
                <c:pt idx="273">
                  <c:v>-0.75</c:v>
                </c:pt>
                <c:pt idx="274">
                  <c:v>-0.9</c:v>
                </c:pt>
                <c:pt idx="275">
                  <c:v>-1.29</c:v>
                </c:pt>
                <c:pt idx="276">
                  <c:v>-1.53</c:v>
                </c:pt>
                <c:pt idx="277">
                  <c:v>-1.06</c:v>
                </c:pt>
                <c:pt idx="278">
                  <c:v>-1.33</c:v>
                </c:pt>
                <c:pt idx="279">
                  <c:v>-0.59</c:v>
                </c:pt>
                <c:pt idx="280">
                  <c:v>-1.37</c:v>
                </c:pt>
                <c:pt idx="281">
                  <c:v>-1.06</c:v>
                </c:pt>
                <c:pt idx="282">
                  <c:v>-0.78</c:v>
                </c:pt>
                <c:pt idx="283">
                  <c:v>-0.86</c:v>
                </c:pt>
                <c:pt idx="284">
                  <c:v>-1.18</c:v>
                </c:pt>
                <c:pt idx="285">
                  <c:v>-1.1000000000000001</c:v>
                </c:pt>
                <c:pt idx="286">
                  <c:v>-2.59</c:v>
                </c:pt>
                <c:pt idx="287">
                  <c:v>-0.98</c:v>
                </c:pt>
                <c:pt idx="288">
                  <c:v>-1.18</c:v>
                </c:pt>
                <c:pt idx="289">
                  <c:v>-1.29</c:v>
                </c:pt>
                <c:pt idx="290">
                  <c:v>-0.71</c:v>
                </c:pt>
                <c:pt idx="291">
                  <c:v>-1.8</c:v>
                </c:pt>
                <c:pt idx="292">
                  <c:v>-1.06</c:v>
                </c:pt>
                <c:pt idx="293">
                  <c:v>-0.78</c:v>
                </c:pt>
                <c:pt idx="294">
                  <c:v>-0.94</c:v>
                </c:pt>
                <c:pt idx="295">
                  <c:v>-1.57</c:v>
                </c:pt>
                <c:pt idx="296">
                  <c:v>-0.75</c:v>
                </c:pt>
                <c:pt idx="297">
                  <c:v>-0.86</c:v>
                </c:pt>
                <c:pt idx="298">
                  <c:v>-1.1399999999999999</c:v>
                </c:pt>
                <c:pt idx="299">
                  <c:v>-0.75</c:v>
                </c:pt>
                <c:pt idx="300">
                  <c:v>-1.69</c:v>
                </c:pt>
                <c:pt idx="301">
                  <c:v>-0.82</c:v>
                </c:pt>
                <c:pt idx="302">
                  <c:v>-0.47</c:v>
                </c:pt>
                <c:pt idx="303">
                  <c:v>-1.06</c:v>
                </c:pt>
                <c:pt idx="304">
                  <c:v>-0.82</c:v>
                </c:pt>
                <c:pt idx="305">
                  <c:v>-1.53</c:v>
                </c:pt>
                <c:pt idx="306">
                  <c:v>-0.59</c:v>
                </c:pt>
                <c:pt idx="307">
                  <c:v>-1.29</c:v>
                </c:pt>
                <c:pt idx="308">
                  <c:v>-0.08</c:v>
                </c:pt>
                <c:pt idx="309">
                  <c:v>-0.75</c:v>
                </c:pt>
                <c:pt idx="310">
                  <c:v>-0.59</c:v>
                </c:pt>
                <c:pt idx="311">
                  <c:v>-0.78</c:v>
                </c:pt>
                <c:pt idx="312">
                  <c:v>-0.24</c:v>
                </c:pt>
                <c:pt idx="313">
                  <c:v>-0.82</c:v>
                </c:pt>
                <c:pt idx="314">
                  <c:v>-0.67</c:v>
                </c:pt>
                <c:pt idx="315">
                  <c:v>-0.51</c:v>
                </c:pt>
                <c:pt idx="316">
                  <c:v>-0.39</c:v>
                </c:pt>
                <c:pt idx="317">
                  <c:v>-0.04</c:v>
                </c:pt>
                <c:pt idx="318">
                  <c:v>-0.27</c:v>
                </c:pt>
                <c:pt idx="319">
                  <c:v>-0.59</c:v>
                </c:pt>
                <c:pt idx="320">
                  <c:v>-0.39</c:v>
                </c:pt>
                <c:pt idx="321">
                  <c:v>-0.78</c:v>
                </c:pt>
                <c:pt idx="322">
                  <c:v>-0.71</c:v>
                </c:pt>
                <c:pt idx="323">
                  <c:v>-0.43</c:v>
                </c:pt>
                <c:pt idx="324">
                  <c:v>-0.63</c:v>
                </c:pt>
                <c:pt idx="325">
                  <c:v>-0.35</c:v>
                </c:pt>
                <c:pt idx="326">
                  <c:v>-0.55000000000000004</c:v>
                </c:pt>
                <c:pt idx="327">
                  <c:v>-0.98</c:v>
                </c:pt>
                <c:pt idx="328">
                  <c:v>-0.2</c:v>
                </c:pt>
                <c:pt idx="329">
                  <c:v>-0.43</c:v>
                </c:pt>
                <c:pt idx="330">
                  <c:v>-0.67</c:v>
                </c:pt>
                <c:pt idx="331">
                  <c:v>0</c:v>
                </c:pt>
                <c:pt idx="332">
                  <c:v>-0.39</c:v>
                </c:pt>
                <c:pt idx="333">
                  <c:v>-0.39</c:v>
                </c:pt>
                <c:pt idx="334">
                  <c:v>-0.78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1C-406F-B296-BD99155E4549}"/>
            </c:ext>
          </c:extLst>
        </c:ser>
        <c:ser>
          <c:idx val="1"/>
          <c:order val="1"/>
          <c:tx>
            <c:v>Drag 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Pt>
            <c:idx val="258"/>
            <c:bubble3D val="0"/>
            <c:spPr>
              <a:ln>
                <a:solidFill>
                  <a:schemeClr val="accent2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711C-406F-B296-BD99155E4549}"/>
              </c:ext>
            </c:extLst>
          </c:dPt>
          <c:xVal>
            <c:numRef>
              <c:f>[Acceleration.xlsx]Sheet2!$B$2:$B$336</c:f>
              <c:numCache>
                <c:formatCode>General</c:formatCode>
                <c:ptCount val="335"/>
                <c:pt idx="0">
                  <c:v>3.2337760000000006</c:v>
                </c:pt>
                <c:pt idx="1">
                  <c:v>3.2667240000000008</c:v>
                </c:pt>
                <c:pt idx="2">
                  <c:v>3.292720000000001</c:v>
                </c:pt>
                <c:pt idx="3">
                  <c:v>3.3204520000000008</c:v>
                </c:pt>
                <c:pt idx="4">
                  <c:v>3.3532840000000008</c:v>
                </c:pt>
                <c:pt idx="5">
                  <c:v>3.3793200000000008</c:v>
                </c:pt>
                <c:pt idx="6">
                  <c:v>3.4070600000000009</c:v>
                </c:pt>
                <c:pt idx="7">
                  <c:v>3.440100000000001</c:v>
                </c:pt>
                <c:pt idx="8">
                  <c:v>3.466104000000001</c:v>
                </c:pt>
                <c:pt idx="9">
                  <c:v>3.493904000000001</c:v>
                </c:pt>
                <c:pt idx="10">
                  <c:v>3.5270080000000008</c:v>
                </c:pt>
                <c:pt idx="11">
                  <c:v>3.5586320000000007</c:v>
                </c:pt>
                <c:pt idx="12">
                  <c:v>3.5891480000000007</c:v>
                </c:pt>
                <c:pt idx="13">
                  <c:v>3.6185920000000005</c:v>
                </c:pt>
                <c:pt idx="14">
                  <c:v>3.6454240000000007</c:v>
                </c:pt>
                <c:pt idx="15">
                  <c:v>3.6758920000000006</c:v>
                </c:pt>
                <c:pt idx="16">
                  <c:v>3.7052760000000005</c:v>
                </c:pt>
                <c:pt idx="17">
                  <c:v>3.7320200000000003</c:v>
                </c:pt>
                <c:pt idx="18">
                  <c:v>3.7623360000000003</c:v>
                </c:pt>
                <c:pt idx="19">
                  <c:v>3.7917280000000004</c:v>
                </c:pt>
                <c:pt idx="20">
                  <c:v>3.8186440000000004</c:v>
                </c:pt>
                <c:pt idx="21">
                  <c:v>3.8489480000000005</c:v>
                </c:pt>
                <c:pt idx="22">
                  <c:v>3.8783360000000004</c:v>
                </c:pt>
                <c:pt idx="23">
                  <c:v>3.9050400000000005</c:v>
                </c:pt>
                <c:pt idx="24">
                  <c:v>3.9354560000000003</c:v>
                </c:pt>
                <c:pt idx="25">
                  <c:v>3.9648960000000004</c:v>
                </c:pt>
                <c:pt idx="26">
                  <c:v>3.9918120000000004</c:v>
                </c:pt>
                <c:pt idx="27">
                  <c:v>4.0220920000000007</c:v>
                </c:pt>
                <c:pt idx="28">
                  <c:v>4.0514880000000009</c:v>
                </c:pt>
                <c:pt idx="29">
                  <c:v>4.0783640000000005</c:v>
                </c:pt>
                <c:pt idx="30">
                  <c:v>4.1087760000000006</c:v>
                </c:pt>
                <c:pt idx="31">
                  <c:v>4.1382440000000003</c:v>
                </c:pt>
                <c:pt idx="32">
                  <c:v>4.1650920000000005</c:v>
                </c:pt>
                <c:pt idx="33">
                  <c:v>4.2035560000000007</c:v>
                </c:pt>
                <c:pt idx="34">
                  <c:v>4.2295320000000007</c:v>
                </c:pt>
                <c:pt idx="35">
                  <c:v>4.2570240000000004</c:v>
                </c:pt>
                <c:pt idx="36">
                  <c:v>4.2898960000000006</c:v>
                </c:pt>
                <c:pt idx="37">
                  <c:v>4.3159160000000005</c:v>
                </c:pt>
                <c:pt idx="38">
                  <c:v>4.3435800000000002</c:v>
                </c:pt>
                <c:pt idx="39">
                  <c:v>4.3762560000000006</c:v>
                </c:pt>
                <c:pt idx="40">
                  <c:v>4.4023800000000008</c:v>
                </c:pt>
                <c:pt idx="41">
                  <c:v>4.4301040000000009</c:v>
                </c:pt>
                <c:pt idx="42">
                  <c:v>4.4629280000000007</c:v>
                </c:pt>
                <c:pt idx="43">
                  <c:v>4.4889280000000005</c:v>
                </c:pt>
                <c:pt idx="44">
                  <c:v>4.5166120000000003</c:v>
                </c:pt>
                <c:pt idx="45">
                  <c:v>4.5495320000000001</c:v>
                </c:pt>
                <c:pt idx="46">
                  <c:v>4.5756319999999997</c:v>
                </c:pt>
                <c:pt idx="47">
                  <c:v>4.6034079999999999</c:v>
                </c:pt>
                <c:pt idx="48">
                  <c:v>4.6363440000000002</c:v>
                </c:pt>
                <c:pt idx="49">
                  <c:v>4.6623400000000004</c:v>
                </c:pt>
                <c:pt idx="50">
                  <c:v>4.6900680000000001</c:v>
                </c:pt>
                <c:pt idx="51">
                  <c:v>4.7230559999999997</c:v>
                </c:pt>
                <c:pt idx="52">
                  <c:v>4.7491919999999999</c:v>
                </c:pt>
                <c:pt idx="53">
                  <c:v>4.7769519999999996</c:v>
                </c:pt>
                <c:pt idx="54">
                  <c:v>4.8100199999999997</c:v>
                </c:pt>
                <c:pt idx="55">
                  <c:v>4.8415279999999994</c:v>
                </c:pt>
                <c:pt idx="56">
                  <c:v>4.8718199999999996</c:v>
                </c:pt>
                <c:pt idx="57">
                  <c:v>4.9012799999999999</c:v>
                </c:pt>
                <c:pt idx="58">
                  <c:v>4.9281160000000002</c:v>
                </c:pt>
                <c:pt idx="59">
                  <c:v>4.9584160000000006</c:v>
                </c:pt>
                <c:pt idx="60">
                  <c:v>4.9878600000000004</c:v>
                </c:pt>
                <c:pt idx="61">
                  <c:v>5.0147680000000001</c:v>
                </c:pt>
                <c:pt idx="62">
                  <c:v>5.0451680000000003</c:v>
                </c:pt>
                <c:pt idx="63">
                  <c:v>5.0746120000000001</c:v>
                </c:pt>
                <c:pt idx="64">
                  <c:v>5.1014879999999998</c:v>
                </c:pt>
                <c:pt idx="65">
                  <c:v>5.1318399999999995</c:v>
                </c:pt>
                <c:pt idx="66">
                  <c:v>5.1613599999999993</c:v>
                </c:pt>
                <c:pt idx="67">
                  <c:v>5.1883199999999992</c:v>
                </c:pt>
                <c:pt idx="68">
                  <c:v>5.218659999999999</c:v>
                </c:pt>
                <c:pt idx="69">
                  <c:v>5.2480919999999989</c:v>
                </c:pt>
                <c:pt idx="70">
                  <c:v>5.2749559999999986</c:v>
                </c:pt>
                <c:pt idx="71">
                  <c:v>5.305331999999999</c:v>
                </c:pt>
                <c:pt idx="72">
                  <c:v>5.334687999999999</c:v>
                </c:pt>
                <c:pt idx="73">
                  <c:v>5.3615959999999987</c:v>
                </c:pt>
                <c:pt idx="74">
                  <c:v>5.3920399999999988</c:v>
                </c:pt>
                <c:pt idx="75">
                  <c:v>5.4214319999999985</c:v>
                </c:pt>
                <c:pt idx="76">
                  <c:v>5.4483239999999986</c:v>
                </c:pt>
                <c:pt idx="77">
                  <c:v>5.4868599999999983</c:v>
                </c:pt>
                <c:pt idx="78">
                  <c:v>5.5129079999999986</c:v>
                </c:pt>
                <c:pt idx="79">
                  <c:v>5.5405719999999983</c:v>
                </c:pt>
                <c:pt idx="80">
                  <c:v>5.5734159999999981</c:v>
                </c:pt>
                <c:pt idx="81">
                  <c:v>5.5994599999999979</c:v>
                </c:pt>
                <c:pt idx="82">
                  <c:v>5.6271879999999976</c:v>
                </c:pt>
                <c:pt idx="83">
                  <c:v>5.660155999999998</c:v>
                </c:pt>
                <c:pt idx="84">
                  <c:v>5.6861799999999976</c:v>
                </c:pt>
                <c:pt idx="85">
                  <c:v>5.7138599999999977</c:v>
                </c:pt>
                <c:pt idx="86">
                  <c:v>5.7469719999999977</c:v>
                </c:pt>
                <c:pt idx="87">
                  <c:v>5.7729599999999976</c:v>
                </c:pt>
                <c:pt idx="88">
                  <c:v>5.8006119999999974</c:v>
                </c:pt>
                <c:pt idx="89">
                  <c:v>5.8336039999999976</c:v>
                </c:pt>
                <c:pt idx="90">
                  <c:v>5.8594879999999971</c:v>
                </c:pt>
                <c:pt idx="91">
                  <c:v>5.8872399999999967</c:v>
                </c:pt>
                <c:pt idx="92">
                  <c:v>5.9201399999999964</c:v>
                </c:pt>
                <c:pt idx="93">
                  <c:v>5.9461239999999966</c:v>
                </c:pt>
                <c:pt idx="94">
                  <c:v>5.973423999999997</c:v>
                </c:pt>
                <c:pt idx="95">
                  <c:v>6.0064079999999969</c:v>
                </c:pt>
                <c:pt idx="96">
                  <c:v>6.0350839999999968</c:v>
                </c:pt>
                <c:pt idx="97">
                  <c:v>6.0674759999999965</c:v>
                </c:pt>
                <c:pt idx="98">
                  <c:v>6.1012519999999961</c:v>
                </c:pt>
                <c:pt idx="99">
                  <c:v>6.1275159999999964</c:v>
                </c:pt>
                <c:pt idx="100">
                  <c:v>6.170479999999996</c:v>
                </c:pt>
                <c:pt idx="101">
                  <c:v>6.1967439999999963</c:v>
                </c:pt>
                <c:pt idx="102">
                  <c:v>6.2271519999999967</c:v>
                </c:pt>
                <c:pt idx="103">
                  <c:v>6.2566079999999964</c:v>
                </c:pt>
                <c:pt idx="104">
                  <c:v>6.2835399999999968</c:v>
                </c:pt>
                <c:pt idx="105">
                  <c:v>6.3138519999999971</c:v>
                </c:pt>
                <c:pt idx="106">
                  <c:v>6.3430999999999971</c:v>
                </c:pt>
                <c:pt idx="107">
                  <c:v>6.369983999999997</c:v>
                </c:pt>
                <c:pt idx="108">
                  <c:v>6.4005439999999973</c:v>
                </c:pt>
                <c:pt idx="109">
                  <c:v>6.4301959999999969</c:v>
                </c:pt>
                <c:pt idx="110">
                  <c:v>6.4570399999999966</c:v>
                </c:pt>
                <c:pt idx="111">
                  <c:v>6.4873199999999969</c:v>
                </c:pt>
                <c:pt idx="112">
                  <c:v>6.5167719999999969</c:v>
                </c:pt>
                <c:pt idx="113">
                  <c:v>6.5436879999999968</c:v>
                </c:pt>
                <c:pt idx="114">
                  <c:v>6.5741239999999967</c:v>
                </c:pt>
                <c:pt idx="115">
                  <c:v>6.6036239999999964</c:v>
                </c:pt>
                <c:pt idx="116">
                  <c:v>6.6304919999999967</c:v>
                </c:pt>
                <c:pt idx="117">
                  <c:v>6.6609159999999967</c:v>
                </c:pt>
                <c:pt idx="118">
                  <c:v>6.6904399999999971</c:v>
                </c:pt>
                <c:pt idx="119">
                  <c:v>6.7173359999999969</c:v>
                </c:pt>
                <c:pt idx="120">
                  <c:v>6.7477119999999973</c:v>
                </c:pt>
                <c:pt idx="121">
                  <c:v>6.7772879999999969</c:v>
                </c:pt>
                <c:pt idx="122">
                  <c:v>6.8098919999999969</c:v>
                </c:pt>
                <c:pt idx="123">
                  <c:v>6.8429479999999971</c:v>
                </c:pt>
                <c:pt idx="124">
                  <c:v>6.8689239999999971</c:v>
                </c:pt>
                <c:pt idx="125">
                  <c:v>6.8967279999999969</c:v>
                </c:pt>
                <c:pt idx="126">
                  <c:v>6.9298999999999973</c:v>
                </c:pt>
                <c:pt idx="127">
                  <c:v>6.9559639999999971</c:v>
                </c:pt>
                <c:pt idx="128">
                  <c:v>6.9836439999999973</c:v>
                </c:pt>
                <c:pt idx="129">
                  <c:v>7.0168119999999972</c:v>
                </c:pt>
                <c:pt idx="130">
                  <c:v>7.0428159999999975</c:v>
                </c:pt>
                <c:pt idx="131">
                  <c:v>7.0705119999999972</c:v>
                </c:pt>
                <c:pt idx="132">
                  <c:v>7.1035879999999976</c:v>
                </c:pt>
                <c:pt idx="133">
                  <c:v>7.1296279999999976</c:v>
                </c:pt>
                <c:pt idx="134">
                  <c:v>7.1572879999999977</c:v>
                </c:pt>
                <c:pt idx="135">
                  <c:v>7.1902799999999978</c:v>
                </c:pt>
                <c:pt idx="136">
                  <c:v>7.216295999999998</c:v>
                </c:pt>
                <c:pt idx="137">
                  <c:v>7.2439079999999985</c:v>
                </c:pt>
                <c:pt idx="138">
                  <c:v>7.2769759999999986</c:v>
                </c:pt>
                <c:pt idx="139">
                  <c:v>7.3029679999999981</c:v>
                </c:pt>
                <c:pt idx="140">
                  <c:v>7.3306359999999984</c:v>
                </c:pt>
                <c:pt idx="141">
                  <c:v>7.3637279999999983</c:v>
                </c:pt>
                <c:pt idx="142">
                  <c:v>7.389771999999998</c:v>
                </c:pt>
                <c:pt idx="143">
                  <c:v>7.4174039999999977</c:v>
                </c:pt>
                <c:pt idx="144">
                  <c:v>7.4551559999999979</c:v>
                </c:pt>
                <c:pt idx="145">
                  <c:v>7.4820639999999976</c:v>
                </c:pt>
                <c:pt idx="146">
                  <c:v>7.512687999999998</c:v>
                </c:pt>
                <c:pt idx="147">
                  <c:v>7.5420359999999977</c:v>
                </c:pt>
                <c:pt idx="148">
                  <c:v>7.5688479999999974</c:v>
                </c:pt>
                <c:pt idx="149">
                  <c:v>7.5990879999999974</c:v>
                </c:pt>
                <c:pt idx="150">
                  <c:v>7.6286039999999975</c:v>
                </c:pt>
                <c:pt idx="151">
                  <c:v>7.6554999999999973</c:v>
                </c:pt>
                <c:pt idx="152">
                  <c:v>7.685959999999997</c:v>
                </c:pt>
                <c:pt idx="153">
                  <c:v>7.7154039999999968</c:v>
                </c:pt>
                <c:pt idx="154">
                  <c:v>7.7422719999999972</c:v>
                </c:pt>
                <c:pt idx="155">
                  <c:v>7.7726559999999969</c:v>
                </c:pt>
                <c:pt idx="156">
                  <c:v>7.8020199999999971</c:v>
                </c:pt>
                <c:pt idx="157">
                  <c:v>7.8288799999999972</c:v>
                </c:pt>
                <c:pt idx="158">
                  <c:v>7.8591679999999968</c:v>
                </c:pt>
                <c:pt idx="159">
                  <c:v>7.8886119999999966</c:v>
                </c:pt>
                <c:pt idx="160">
                  <c:v>7.9154439999999964</c:v>
                </c:pt>
                <c:pt idx="161">
                  <c:v>7.9458199999999968</c:v>
                </c:pt>
                <c:pt idx="162">
                  <c:v>7.9751839999999969</c:v>
                </c:pt>
                <c:pt idx="163">
                  <c:v>8.0020279999999975</c:v>
                </c:pt>
                <c:pt idx="164">
                  <c:v>8.0323799999999981</c:v>
                </c:pt>
                <c:pt idx="165">
                  <c:v>8.0617439999999974</c:v>
                </c:pt>
                <c:pt idx="166">
                  <c:v>8.088651999999998</c:v>
                </c:pt>
                <c:pt idx="167">
                  <c:v>8.1270799999999976</c:v>
                </c:pt>
                <c:pt idx="168">
                  <c:v>8.1530959999999979</c:v>
                </c:pt>
                <c:pt idx="169">
                  <c:v>8.1807679999999987</c:v>
                </c:pt>
                <c:pt idx="170">
                  <c:v>8.2137199999999986</c:v>
                </c:pt>
                <c:pt idx="171">
                  <c:v>8.239691999999998</c:v>
                </c:pt>
                <c:pt idx="172">
                  <c:v>8.2672879999999989</c:v>
                </c:pt>
                <c:pt idx="173">
                  <c:v>8.300203999999999</c:v>
                </c:pt>
                <c:pt idx="174">
                  <c:v>8.3261999999999983</c:v>
                </c:pt>
                <c:pt idx="175">
                  <c:v>8.3537599999999976</c:v>
                </c:pt>
                <c:pt idx="176">
                  <c:v>8.3865679999999969</c:v>
                </c:pt>
                <c:pt idx="177">
                  <c:v>8.4125479999999975</c:v>
                </c:pt>
                <c:pt idx="178">
                  <c:v>8.4401239999999973</c:v>
                </c:pt>
                <c:pt idx="179">
                  <c:v>8.4730879999999971</c:v>
                </c:pt>
                <c:pt idx="180">
                  <c:v>8.499139999999997</c:v>
                </c:pt>
                <c:pt idx="181">
                  <c:v>8.5268319999999971</c:v>
                </c:pt>
                <c:pt idx="182">
                  <c:v>8.5596839999999972</c:v>
                </c:pt>
                <c:pt idx="183">
                  <c:v>8.5857359999999971</c:v>
                </c:pt>
                <c:pt idx="184">
                  <c:v>8.6132759999999973</c:v>
                </c:pt>
                <c:pt idx="185">
                  <c:v>8.646175999999997</c:v>
                </c:pt>
                <c:pt idx="186">
                  <c:v>8.6722239999999964</c:v>
                </c:pt>
                <c:pt idx="187">
                  <c:v>8.6997519999999966</c:v>
                </c:pt>
                <c:pt idx="188">
                  <c:v>8.7324679999999972</c:v>
                </c:pt>
                <c:pt idx="189">
                  <c:v>8.7640239999999974</c:v>
                </c:pt>
                <c:pt idx="190">
                  <c:v>8.794375999999998</c:v>
                </c:pt>
                <c:pt idx="191">
                  <c:v>8.8237359999999985</c:v>
                </c:pt>
                <c:pt idx="192">
                  <c:v>8.8505919999999989</c:v>
                </c:pt>
                <c:pt idx="193">
                  <c:v>8.880907999999998</c:v>
                </c:pt>
                <c:pt idx="194">
                  <c:v>8.9102999999999977</c:v>
                </c:pt>
                <c:pt idx="195">
                  <c:v>8.9372159999999976</c:v>
                </c:pt>
                <c:pt idx="196">
                  <c:v>8.9675239999999974</c:v>
                </c:pt>
                <c:pt idx="197">
                  <c:v>8.9969719999999977</c:v>
                </c:pt>
                <c:pt idx="198">
                  <c:v>9.0237679999999969</c:v>
                </c:pt>
                <c:pt idx="199">
                  <c:v>9.0539679999999976</c:v>
                </c:pt>
                <c:pt idx="200">
                  <c:v>9.0832239999999977</c:v>
                </c:pt>
                <c:pt idx="201">
                  <c:v>9.1100919999999981</c:v>
                </c:pt>
                <c:pt idx="202">
                  <c:v>9.1404679999999985</c:v>
                </c:pt>
                <c:pt idx="203">
                  <c:v>9.169891999999999</c:v>
                </c:pt>
                <c:pt idx="204">
                  <c:v>9.1967799999999986</c:v>
                </c:pt>
                <c:pt idx="205">
                  <c:v>9.2270679999999992</c:v>
                </c:pt>
                <c:pt idx="206">
                  <c:v>9.2564079999999986</c:v>
                </c:pt>
                <c:pt idx="207">
                  <c:v>9.2830959999999987</c:v>
                </c:pt>
                <c:pt idx="208">
                  <c:v>9.3133399999999984</c:v>
                </c:pt>
                <c:pt idx="209">
                  <c:v>9.3426159999999978</c:v>
                </c:pt>
                <c:pt idx="210">
                  <c:v>9.3695079999999979</c:v>
                </c:pt>
                <c:pt idx="211">
                  <c:v>9.3997719999999987</c:v>
                </c:pt>
                <c:pt idx="212">
                  <c:v>9.4338519999999981</c:v>
                </c:pt>
                <c:pt idx="213">
                  <c:v>9.4614359999999973</c:v>
                </c:pt>
                <c:pt idx="214">
                  <c:v>9.4942279999999979</c:v>
                </c:pt>
                <c:pt idx="215">
                  <c:v>9.5202319999999983</c:v>
                </c:pt>
                <c:pt idx="216">
                  <c:v>9.5478719999999981</c:v>
                </c:pt>
                <c:pt idx="217">
                  <c:v>9.5806039999999975</c:v>
                </c:pt>
                <c:pt idx="218">
                  <c:v>9.6065199999999979</c:v>
                </c:pt>
                <c:pt idx="219">
                  <c:v>9.6340799999999973</c:v>
                </c:pt>
                <c:pt idx="220">
                  <c:v>9.6669439999999973</c:v>
                </c:pt>
                <c:pt idx="221">
                  <c:v>9.692815999999997</c:v>
                </c:pt>
                <c:pt idx="222">
                  <c:v>9.720507999999997</c:v>
                </c:pt>
                <c:pt idx="223">
                  <c:v>9.7532839999999972</c:v>
                </c:pt>
                <c:pt idx="224">
                  <c:v>9.7792879999999975</c:v>
                </c:pt>
                <c:pt idx="225">
                  <c:v>9.8067439999999984</c:v>
                </c:pt>
                <c:pt idx="226">
                  <c:v>9.8396119999999989</c:v>
                </c:pt>
                <c:pt idx="227">
                  <c:v>9.8655879999999989</c:v>
                </c:pt>
                <c:pt idx="228">
                  <c:v>9.8932559999999992</c:v>
                </c:pt>
                <c:pt idx="229">
                  <c:v>9.9259679999999992</c:v>
                </c:pt>
                <c:pt idx="230">
                  <c:v>9.951924</c:v>
                </c:pt>
                <c:pt idx="231">
                  <c:v>9.9794119999999999</c:v>
                </c:pt>
                <c:pt idx="232">
                  <c:v>10.012392</c:v>
                </c:pt>
                <c:pt idx="233">
                  <c:v>10.038348000000001</c:v>
                </c:pt>
                <c:pt idx="234">
                  <c:v>10.074076000000002</c:v>
                </c:pt>
                <c:pt idx="235">
                  <c:v>10.103484000000002</c:v>
                </c:pt>
                <c:pt idx="236">
                  <c:v>10.130340000000002</c:v>
                </c:pt>
                <c:pt idx="237">
                  <c:v>10.160760000000002</c:v>
                </c:pt>
                <c:pt idx="238">
                  <c:v>10.190008000000002</c:v>
                </c:pt>
                <c:pt idx="239">
                  <c:v>10.216784000000002</c:v>
                </c:pt>
                <c:pt idx="240">
                  <c:v>10.247036000000003</c:v>
                </c:pt>
                <c:pt idx="241">
                  <c:v>10.276412000000002</c:v>
                </c:pt>
                <c:pt idx="242">
                  <c:v>10.303272000000002</c:v>
                </c:pt>
                <c:pt idx="243">
                  <c:v>10.333544000000002</c:v>
                </c:pt>
                <c:pt idx="244">
                  <c:v>10.362944000000002</c:v>
                </c:pt>
                <c:pt idx="245">
                  <c:v>10.389804000000002</c:v>
                </c:pt>
                <c:pt idx="246">
                  <c:v>10.419980000000002</c:v>
                </c:pt>
                <c:pt idx="247">
                  <c:v>10.449448000000002</c:v>
                </c:pt>
                <c:pt idx="248">
                  <c:v>10.476332000000003</c:v>
                </c:pt>
                <c:pt idx="249">
                  <c:v>10.506684000000003</c:v>
                </c:pt>
                <c:pt idx="250">
                  <c:v>10.536064000000003</c:v>
                </c:pt>
                <c:pt idx="251">
                  <c:v>10.562944000000003</c:v>
                </c:pt>
                <c:pt idx="252">
                  <c:v>10.593184000000003</c:v>
                </c:pt>
                <c:pt idx="253">
                  <c:v>10.622460000000002</c:v>
                </c:pt>
                <c:pt idx="254">
                  <c:v>10.649280000000003</c:v>
                </c:pt>
                <c:pt idx="255">
                  <c:v>10.679616000000003</c:v>
                </c:pt>
                <c:pt idx="256">
                  <c:v>10.708952000000004</c:v>
                </c:pt>
                <c:pt idx="257">
                  <c:v>10.741228000000003</c:v>
                </c:pt>
                <c:pt idx="258">
                  <c:v>10.773808000000002</c:v>
                </c:pt>
                <c:pt idx="259">
                  <c:v>10.799528000000002</c:v>
                </c:pt>
                <c:pt idx="260">
                  <c:v>10.826992000000002</c:v>
                </c:pt>
                <c:pt idx="261">
                  <c:v>10.859644000000003</c:v>
                </c:pt>
                <c:pt idx="262">
                  <c:v>10.885312000000003</c:v>
                </c:pt>
                <c:pt idx="263">
                  <c:v>10.912816000000003</c:v>
                </c:pt>
                <c:pt idx="264">
                  <c:v>10.945424000000003</c:v>
                </c:pt>
                <c:pt idx="265">
                  <c:v>10.971192000000002</c:v>
                </c:pt>
                <c:pt idx="266">
                  <c:v>10.998644000000002</c:v>
                </c:pt>
                <c:pt idx="267">
                  <c:v>11.031308000000003</c:v>
                </c:pt>
                <c:pt idx="268">
                  <c:v>11.057012000000002</c:v>
                </c:pt>
                <c:pt idx="269">
                  <c:v>11.084468000000003</c:v>
                </c:pt>
                <c:pt idx="270">
                  <c:v>11.117220000000003</c:v>
                </c:pt>
                <c:pt idx="271">
                  <c:v>11.142940000000003</c:v>
                </c:pt>
                <c:pt idx="272">
                  <c:v>11.170240000000003</c:v>
                </c:pt>
                <c:pt idx="273">
                  <c:v>11.202852000000004</c:v>
                </c:pt>
                <c:pt idx="274">
                  <c:v>11.228556000000003</c:v>
                </c:pt>
                <c:pt idx="275">
                  <c:v>11.256044000000003</c:v>
                </c:pt>
                <c:pt idx="276">
                  <c:v>11.288552000000003</c:v>
                </c:pt>
                <c:pt idx="277">
                  <c:v>11.314160000000003</c:v>
                </c:pt>
                <c:pt idx="278">
                  <c:v>11.341600000000003</c:v>
                </c:pt>
                <c:pt idx="279">
                  <c:v>11.374084000000003</c:v>
                </c:pt>
                <c:pt idx="280">
                  <c:v>11.421544000000003</c:v>
                </c:pt>
                <c:pt idx="281">
                  <c:v>11.451956000000003</c:v>
                </c:pt>
                <c:pt idx="282">
                  <c:v>11.482264000000002</c:v>
                </c:pt>
                <c:pt idx="283">
                  <c:v>11.515040000000003</c:v>
                </c:pt>
                <c:pt idx="284">
                  <c:v>11.545072000000003</c:v>
                </c:pt>
                <c:pt idx="285">
                  <c:v>11.569680000000004</c:v>
                </c:pt>
                <c:pt idx="286">
                  <c:v>11.595308000000003</c:v>
                </c:pt>
                <c:pt idx="287">
                  <c:v>11.621192000000002</c:v>
                </c:pt>
                <c:pt idx="288">
                  <c:v>11.647156000000003</c:v>
                </c:pt>
                <c:pt idx="289">
                  <c:v>11.676980000000002</c:v>
                </c:pt>
                <c:pt idx="290">
                  <c:v>11.706032000000002</c:v>
                </c:pt>
                <c:pt idx="291">
                  <c:v>11.732588000000002</c:v>
                </c:pt>
                <c:pt idx="292">
                  <c:v>11.762496000000002</c:v>
                </c:pt>
                <c:pt idx="293">
                  <c:v>11.791424000000003</c:v>
                </c:pt>
                <c:pt idx="294">
                  <c:v>11.817952000000004</c:v>
                </c:pt>
                <c:pt idx="295">
                  <c:v>11.848312000000004</c:v>
                </c:pt>
                <c:pt idx="296">
                  <c:v>11.877460000000003</c:v>
                </c:pt>
                <c:pt idx="297">
                  <c:v>11.904044000000003</c:v>
                </c:pt>
                <c:pt idx="298">
                  <c:v>11.934100000000003</c:v>
                </c:pt>
                <c:pt idx="299">
                  <c:v>11.963228000000003</c:v>
                </c:pt>
                <c:pt idx="300">
                  <c:v>11.989768000000003</c:v>
                </c:pt>
                <c:pt idx="301">
                  <c:v>12.019968000000004</c:v>
                </c:pt>
                <c:pt idx="302">
                  <c:v>12.049212000000004</c:v>
                </c:pt>
                <c:pt idx="303">
                  <c:v>12.081296000000004</c:v>
                </c:pt>
                <c:pt idx="304">
                  <c:v>12.114548000000003</c:v>
                </c:pt>
                <c:pt idx="305">
                  <c:v>12.140628000000003</c:v>
                </c:pt>
                <c:pt idx="306">
                  <c:v>12.168324000000004</c:v>
                </c:pt>
                <c:pt idx="307">
                  <c:v>12.201464000000003</c:v>
                </c:pt>
                <c:pt idx="308">
                  <c:v>12.227552000000003</c:v>
                </c:pt>
                <c:pt idx="309">
                  <c:v>12.255232000000003</c:v>
                </c:pt>
                <c:pt idx="310">
                  <c:v>12.288544000000003</c:v>
                </c:pt>
                <c:pt idx="311">
                  <c:v>12.314660000000003</c:v>
                </c:pt>
                <c:pt idx="312">
                  <c:v>12.342400000000003</c:v>
                </c:pt>
                <c:pt idx="313">
                  <c:v>12.375532000000003</c:v>
                </c:pt>
                <c:pt idx="314">
                  <c:v>12.401668000000003</c:v>
                </c:pt>
                <c:pt idx="315">
                  <c:v>12.429356000000002</c:v>
                </c:pt>
                <c:pt idx="316">
                  <c:v>12.462524000000002</c:v>
                </c:pt>
                <c:pt idx="317">
                  <c:v>12.488636000000001</c:v>
                </c:pt>
                <c:pt idx="318">
                  <c:v>12.516424000000001</c:v>
                </c:pt>
                <c:pt idx="319">
                  <c:v>12.549396000000002</c:v>
                </c:pt>
                <c:pt idx="320">
                  <c:v>12.575560000000001</c:v>
                </c:pt>
                <c:pt idx="321">
                  <c:v>12.603336000000001</c:v>
                </c:pt>
                <c:pt idx="322">
                  <c:v>12.636528</c:v>
                </c:pt>
                <c:pt idx="323">
                  <c:v>12.662632</c:v>
                </c:pt>
                <c:pt idx="324">
                  <c:v>12.690452000000001</c:v>
                </c:pt>
                <c:pt idx="325">
                  <c:v>12.723436000000001</c:v>
                </c:pt>
                <c:pt idx="326">
                  <c:v>12.755132000000001</c:v>
                </c:pt>
                <c:pt idx="327">
                  <c:v>12.785556000000001</c:v>
                </c:pt>
                <c:pt idx="328">
                  <c:v>12.815152000000001</c:v>
                </c:pt>
                <c:pt idx="329">
                  <c:v>12.842092000000001</c:v>
                </c:pt>
                <c:pt idx="330">
                  <c:v>12.872524</c:v>
                </c:pt>
                <c:pt idx="331">
                  <c:v>12.90212</c:v>
                </c:pt>
                <c:pt idx="332">
                  <c:v>12.929055999999999</c:v>
                </c:pt>
                <c:pt idx="333">
                  <c:v>12.959499999999998</c:v>
                </c:pt>
                <c:pt idx="334">
                  <c:v>12.989007999999998</c:v>
                </c:pt>
              </c:numCache>
            </c:numRef>
          </c:xVal>
          <c:yVal>
            <c:numRef>
              <c:f>[Acceleration.xlsx]Sheet2!$D$2:$D$336</c:f>
              <c:numCache>
                <c:formatCode>General</c:formatCode>
                <c:ptCount val="335"/>
                <c:pt idx="0">
                  <c:v>-11.283621942971578</c:v>
                </c:pt>
                <c:pt idx="1">
                  <c:v>-11.190829716772708</c:v>
                </c:pt>
                <c:pt idx="2">
                  <c:v>-11.117681675804805</c:v>
                </c:pt>
                <c:pt idx="3">
                  <c:v>-11.040686985561003</c:v>
                </c:pt>
                <c:pt idx="4">
                  <c:v>-10.951071593606883</c:v>
                </c:pt>
                <c:pt idx="5">
                  <c:v>-10.880043710194498</c:v>
                </c:pt>
                <c:pt idx="6">
                  <c:v>-10.804071786966384</c:v>
                </c:pt>
                <c:pt idx="7">
                  <c:v>-10.71421141248352</c:v>
                </c:pt>
                <c:pt idx="8">
                  <c:v>-10.643111763586472</c:v>
                </c:pt>
                <c:pt idx="9">
                  <c:v>-10.567285477235806</c:v>
                </c:pt>
                <c:pt idx="10">
                  <c:v>-10.479237661791069</c:v>
                </c:pt>
                <c:pt idx="11">
                  <c:v>-10.395909330576847</c:v>
                </c:pt>
                <c:pt idx="12">
                  <c:v>-10.314570887254364</c:v>
                </c:pt>
                <c:pt idx="13">
                  <c:v>-10.235520469831025</c:v>
                </c:pt>
                <c:pt idx="14">
                  <c:v>-10.164263196056687</c:v>
                </c:pt>
                <c:pt idx="15">
                  <c:v>-10.08463071972173</c:v>
                </c:pt>
                <c:pt idx="16">
                  <c:v>-10.009389033164869</c:v>
                </c:pt>
                <c:pt idx="17">
                  <c:v>-9.9412249521756131</c:v>
                </c:pt>
                <c:pt idx="18">
                  <c:v>-9.8632748371627752</c:v>
                </c:pt>
                <c:pt idx="19">
                  <c:v>-9.7881320765088518</c:v>
                </c:pt>
                <c:pt idx="20">
                  <c:v>-9.7196256321981434</c:v>
                </c:pt>
                <c:pt idx="21">
                  <c:v>-9.6424800691579158</c:v>
                </c:pt>
                <c:pt idx="22">
                  <c:v>-9.5696628044497647</c:v>
                </c:pt>
                <c:pt idx="23">
                  <c:v>-9.5043556315527482</c:v>
                </c:pt>
                <c:pt idx="24">
                  <c:v>-9.4287345869560202</c:v>
                </c:pt>
                <c:pt idx="25">
                  <c:v>-9.3561379679849068</c:v>
                </c:pt>
                <c:pt idx="26">
                  <c:v>-9.2892513277693141</c:v>
                </c:pt>
                <c:pt idx="27">
                  <c:v>-9.2128868776016795</c:v>
                </c:pt>
                <c:pt idx="28">
                  <c:v>-9.1392829432265792</c:v>
                </c:pt>
                <c:pt idx="29">
                  <c:v>-9.0731360106673655</c:v>
                </c:pt>
                <c:pt idx="30">
                  <c:v>-8.998261777832024</c:v>
                </c:pt>
                <c:pt idx="31">
                  <c:v>-8.9249650795946209</c:v>
                </c:pt>
                <c:pt idx="32">
                  <c:v>-8.8590483191206175</c:v>
                </c:pt>
                <c:pt idx="33">
                  <c:v>-8.7673427504626016</c:v>
                </c:pt>
                <c:pt idx="34">
                  <c:v>-8.7069845663667156</c:v>
                </c:pt>
                <c:pt idx="35">
                  <c:v>-8.6437485299913561</c:v>
                </c:pt>
                <c:pt idx="36">
                  <c:v>-8.5669692995468569</c:v>
                </c:pt>
                <c:pt idx="37">
                  <c:v>-8.505799951159343</c:v>
                </c:pt>
                <c:pt idx="38">
                  <c:v>-8.4421656225660477</c:v>
                </c:pt>
                <c:pt idx="39">
                  <c:v>-8.3657025656710644</c:v>
                </c:pt>
                <c:pt idx="40">
                  <c:v>-8.3057131784164824</c:v>
                </c:pt>
                <c:pt idx="41">
                  <c:v>-8.2441709340353544</c:v>
                </c:pt>
                <c:pt idx="42">
                  <c:v>-8.170573204876737</c:v>
                </c:pt>
                <c:pt idx="43">
                  <c:v>-8.1115697245472713</c:v>
                </c:pt>
                <c:pt idx="44">
                  <c:v>-8.0488443917480357</c:v>
                </c:pt>
                <c:pt idx="45">
                  <c:v>-7.9751328694091752</c:v>
                </c:pt>
                <c:pt idx="46">
                  <c:v>-7.9184194208173828</c:v>
                </c:pt>
                <c:pt idx="47">
                  <c:v>-7.8592084958237542</c:v>
                </c:pt>
                <c:pt idx="48">
                  <c:v>-7.7874255392785017</c:v>
                </c:pt>
                <c:pt idx="49">
                  <c:v>-7.7317320911614589</c:v>
                </c:pt>
                <c:pt idx="50">
                  <c:v>-7.6737886027788322</c:v>
                </c:pt>
                <c:pt idx="51">
                  <c:v>-7.6045103469431492</c:v>
                </c:pt>
                <c:pt idx="52">
                  <c:v>-7.5492265853835034</c:v>
                </c:pt>
                <c:pt idx="53">
                  <c:v>-7.4911211599551688</c:v>
                </c:pt>
                <c:pt idx="54">
                  <c:v>-7.4228966412075108</c:v>
                </c:pt>
                <c:pt idx="55">
                  <c:v>-7.3579601878762286</c:v>
                </c:pt>
                <c:pt idx="56">
                  <c:v>-7.2959926165341402</c:v>
                </c:pt>
                <c:pt idx="57">
                  <c:v>-7.2367803417446437</c:v>
                </c:pt>
                <c:pt idx="58">
                  <c:v>-7.1837954053334894</c:v>
                </c:pt>
                <c:pt idx="59">
                  <c:v>-7.1222898871356861</c:v>
                </c:pt>
                <c:pt idx="60">
                  <c:v>-7.0636850817175905</c:v>
                </c:pt>
                <c:pt idx="61">
                  <c:v>-7.0113060211389886</c:v>
                </c:pt>
                <c:pt idx="62">
                  <c:v>-6.9524329847900548</c:v>
                </c:pt>
                <c:pt idx="63">
                  <c:v>-6.8959143388386011</c:v>
                </c:pt>
                <c:pt idx="64">
                  <c:v>-6.8439965674518364</c:v>
                </c:pt>
                <c:pt idx="65">
                  <c:v>-6.786331911592633</c:v>
                </c:pt>
                <c:pt idx="66">
                  <c:v>-6.7309436604572559</c:v>
                </c:pt>
                <c:pt idx="67">
                  <c:v>-6.6812621801006458</c:v>
                </c:pt>
                <c:pt idx="68">
                  <c:v>-6.6253031440218253</c:v>
                </c:pt>
                <c:pt idx="69">
                  <c:v>-6.5698467655312012</c:v>
                </c:pt>
                <c:pt idx="70">
                  <c:v>-6.5201266488557854</c:v>
                </c:pt>
                <c:pt idx="71">
                  <c:v>-6.4659632064089179</c:v>
                </c:pt>
                <c:pt idx="72">
                  <c:v>-6.4139612414475522</c:v>
                </c:pt>
                <c:pt idx="73">
                  <c:v>-6.3656177210509295</c:v>
                </c:pt>
                <c:pt idx="74">
                  <c:v>-6.3115205915309405</c:v>
                </c:pt>
                <c:pt idx="75">
                  <c:v>-6.2608735067948809</c:v>
                </c:pt>
                <c:pt idx="76">
                  <c:v>-6.2153337350776017</c:v>
                </c:pt>
                <c:pt idx="77">
                  <c:v>-6.1509209909876938</c:v>
                </c:pt>
                <c:pt idx="78">
                  <c:v>-6.1070313922053314</c:v>
                </c:pt>
                <c:pt idx="79">
                  <c:v>-6.0604296929936154</c:v>
                </c:pt>
                <c:pt idx="80">
                  <c:v>-6.0045885803283641</c:v>
                </c:pt>
                <c:pt idx="81">
                  <c:v>-5.9596300637645427</c:v>
                </c:pt>
                <c:pt idx="82">
                  <c:v>-5.9128647461798218</c:v>
                </c:pt>
                <c:pt idx="83">
                  <c:v>-5.8581715045534164</c:v>
                </c:pt>
                <c:pt idx="84">
                  <c:v>-5.8152317409082412</c:v>
                </c:pt>
                <c:pt idx="85">
                  <c:v>-5.7697329144780003</c:v>
                </c:pt>
                <c:pt idx="86">
                  <c:v>-5.7149946152629285</c:v>
                </c:pt>
                <c:pt idx="87">
                  <c:v>-5.6734153342412954</c:v>
                </c:pt>
                <c:pt idx="88">
                  <c:v>-5.6304564345375203</c:v>
                </c:pt>
                <c:pt idx="89">
                  <c:v>-5.5769825058589504</c:v>
                </c:pt>
                <c:pt idx="90">
                  <c:v>-5.5349981566678785</c:v>
                </c:pt>
                <c:pt idx="91">
                  <c:v>-5.4918682757449249</c:v>
                </c:pt>
                <c:pt idx="92">
                  <c:v>-5.4412867989149669</c:v>
                </c:pt>
                <c:pt idx="93">
                  <c:v>-5.4007884896644978</c:v>
                </c:pt>
                <c:pt idx="94">
                  <c:v>-5.3582931918822725</c:v>
                </c:pt>
                <c:pt idx="95">
                  <c:v>-5.3080739085792112</c:v>
                </c:pt>
                <c:pt idx="96">
                  <c:v>-5.2650450063431817</c:v>
                </c:pt>
                <c:pt idx="97">
                  <c:v>-5.2163959341505013</c:v>
                </c:pt>
                <c:pt idx="98">
                  <c:v>-5.1638428647180854</c:v>
                </c:pt>
                <c:pt idx="99">
                  <c:v>-5.1236098052313039</c:v>
                </c:pt>
                <c:pt idx="100">
                  <c:v>-5.0587786865767352</c:v>
                </c:pt>
                <c:pt idx="101">
                  <c:v>-5.0198573259942059</c:v>
                </c:pt>
                <c:pt idx="102">
                  <c:v>-4.9762385316724504</c:v>
                </c:pt>
                <c:pt idx="103">
                  <c:v>-4.9333920404463516</c:v>
                </c:pt>
                <c:pt idx="104">
                  <c:v>-4.8947382694111692</c:v>
                </c:pt>
                <c:pt idx="105">
                  <c:v>-4.8513002441885691</c:v>
                </c:pt>
                <c:pt idx="106">
                  <c:v>-4.8095152519282269</c:v>
                </c:pt>
                <c:pt idx="107">
                  <c:v>-4.7719118208063662</c:v>
                </c:pt>
                <c:pt idx="108">
                  <c:v>-4.7299039565939358</c:v>
                </c:pt>
                <c:pt idx="109">
                  <c:v>-4.6904554703737196</c:v>
                </c:pt>
                <c:pt idx="110">
                  <c:v>-4.6545983673821096</c:v>
                </c:pt>
                <c:pt idx="111">
                  <c:v>-4.614106662301066</c:v>
                </c:pt>
                <c:pt idx="112">
                  <c:v>-4.5748918993095078</c:v>
                </c:pt>
                <c:pt idx="113">
                  <c:v>-4.5386198472540125</c:v>
                </c:pt>
                <c:pt idx="114">
                  <c:v>-4.497277853610286</c:v>
                </c:pt>
                <c:pt idx="115">
                  <c:v>-4.457910760699721</c:v>
                </c:pt>
                <c:pt idx="116">
                  <c:v>-4.4225472248302697</c:v>
                </c:pt>
                <c:pt idx="117">
                  <c:v>-4.381590033412234</c:v>
                </c:pt>
                <c:pt idx="118">
                  <c:v>-4.34280813168035</c:v>
                </c:pt>
                <c:pt idx="119">
                  <c:v>-4.3076764328225936</c:v>
                </c:pt>
                <c:pt idx="120">
                  <c:v>-4.2676302577475242</c:v>
                </c:pt>
                <c:pt idx="121">
                  <c:v>-4.230049467323834</c:v>
                </c:pt>
                <c:pt idx="122">
                  <c:v>-4.1905092363877934</c:v>
                </c:pt>
                <c:pt idx="123">
                  <c:v>-4.1506683934928601</c:v>
                </c:pt>
                <c:pt idx="124">
                  <c:v>-4.1189607685743423</c:v>
                </c:pt>
                <c:pt idx="125">
                  <c:v>-4.0848298238949958</c:v>
                </c:pt>
                <c:pt idx="126">
                  <c:v>-4.044970223635449</c:v>
                </c:pt>
                <c:pt idx="127">
                  <c:v>-4.0140023397256286</c:v>
                </c:pt>
                <c:pt idx="128">
                  <c:v>-3.9807333939125171</c:v>
                </c:pt>
                <c:pt idx="129">
                  <c:v>-3.9408380396596709</c:v>
                </c:pt>
                <c:pt idx="130">
                  <c:v>-3.9098330978112901</c:v>
                </c:pt>
                <c:pt idx="131">
                  <c:v>-3.8774033444281737</c:v>
                </c:pt>
                <c:pt idx="132">
                  <c:v>-3.8382510472439475</c:v>
                </c:pt>
                <c:pt idx="133">
                  <c:v>-3.8073045333745124</c:v>
                </c:pt>
                <c:pt idx="134">
                  <c:v>-3.7748823697869529</c:v>
                </c:pt>
                <c:pt idx="135">
                  <c:v>-3.7372016617254156</c:v>
                </c:pt>
                <c:pt idx="136">
                  <c:v>-3.7087218535858431</c:v>
                </c:pt>
                <c:pt idx="137">
                  <c:v>-3.678659669499837</c:v>
                </c:pt>
                <c:pt idx="138">
                  <c:v>-3.6415410878973988</c:v>
                </c:pt>
                <c:pt idx="139">
                  <c:v>-3.6120825664758258</c:v>
                </c:pt>
                <c:pt idx="140">
                  <c:v>-3.5801007498141577</c:v>
                </c:pt>
                <c:pt idx="141">
                  <c:v>-3.5421969388299459</c:v>
                </c:pt>
                <c:pt idx="142">
                  <c:v>-3.5123081353334347</c:v>
                </c:pt>
                <c:pt idx="143">
                  <c:v>-3.4809018460214949</c:v>
                </c:pt>
                <c:pt idx="144">
                  <c:v>-3.439924553326791</c:v>
                </c:pt>
                <c:pt idx="145">
                  <c:v>-3.4114543027808688</c:v>
                </c:pt>
                <c:pt idx="146">
                  <c:v>-3.3789659592878869</c:v>
                </c:pt>
                <c:pt idx="147">
                  <c:v>-3.3471216396741994</c:v>
                </c:pt>
                <c:pt idx="148">
                  <c:v>-3.318160817560214</c:v>
                </c:pt>
                <c:pt idx="149">
                  <c:v>-3.2862029654168476</c:v>
                </c:pt>
                <c:pt idx="150">
                  <c:v>-3.256007886752506</c:v>
                </c:pt>
                <c:pt idx="151">
                  <c:v>-3.2288537676627258</c:v>
                </c:pt>
                <c:pt idx="152">
                  <c:v>-3.1978751757658279</c:v>
                </c:pt>
                <c:pt idx="153">
                  <c:v>-3.1662666956047945</c:v>
                </c:pt>
                <c:pt idx="154">
                  <c:v>-3.1378782269966456</c:v>
                </c:pt>
                <c:pt idx="155">
                  <c:v>-3.1072317377883723</c:v>
                </c:pt>
                <c:pt idx="156">
                  <c:v>-3.0764150488125206</c:v>
                </c:pt>
                <c:pt idx="157">
                  <c:v>-3.049239234627986</c:v>
                </c:pt>
                <c:pt idx="158">
                  <c:v>-3.0199408620689736</c:v>
                </c:pt>
                <c:pt idx="159">
                  <c:v>-2.9909914551553207</c:v>
                </c:pt>
                <c:pt idx="160">
                  <c:v>-2.9648410132762324</c:v>
                </c:pt>
                <c:pt idx="161">
                  <c:v>-2.9357673550081254</c:v>
                </c:pt>
                <c:pt idx="162">
                  <c:v>-2.9077122363445076</c:v>
                </c:pt>
                <c:pt idx="163">
                  <c:v>-2.8818784756484095</c:v>
                </c:pt>
                <c:pt idx="164">
                  <c:v>-2.8526420249630955</c:v>
                </c:pt>
                <c:pt idx="165">
                  <c:v>-2.8252004326911497</c:v>
                </c:pt>
                <c:pt idx="166">
                  <c:v>-2.8000541701298687</c:v>
                </c:pt>
                <c:pt idx="167">
                  <c:v>-2.7628790903980716</c:v>
                </c:pt>
                <c:pt idx="168">
                  <c:v>-2.7384362865095686</c:v>
                </c:pt>
                <c:pt idx="169">
                  <c:v>-2.7135970492409274</c:v>
                </c:pt>
                <c:pt idx="170">
                  <c:v>-2.6843402954907072</c:v>
                </c:pt>
                <c:pt idx="171">
                  <c:v>-2.6610367824508661</c:v>
                </c:pt>
                <c:pt idx="172">
                  <c:v>-2.63631991735036</c:v>
                </c:pt>
                <c:pt idx="173">
                  <c:v>-2.6055587650434249</c:v>
                </c:pt>
                <c:pt idx="174">
                  <c:v>-2.5816349837172714</c:v>
                </c:pt>
                <c:pt idx="175">
                  <c:v>-2.5574645593533987</c:v>
                </c:pt>
                <c:pt idx="176">
                  <c:v>-2.5280423137880721</c:v>
                </c:pt>
                <c:pt idx="177">
                  <c:v>-2.5050058436875542</c:v>
                </c:pt>
                <c:pt idx="178">
                  <c:v>-2.4810436192250149</c:v>
                </c:pt>
                <c:pt idx="179">
                  <c:v>-2.4528951618389807</c:v>
                </c:pt>
                <c:pt idx="180">
                  <c:v>-2.4308587740679184</c:v>
                </c:pt>
                <c:pt idx="181">
                  <c:v>-2.4074424303350126</c:v>
                </c:pt>
                <c:pt idx="182">
                  <c:v>-2.3802462504020214</c:v>
                </c:pt>
                <c:pt idx="183">
                  <c:v>-2.3590907337654157</c:v>
                </c:pt>
                <c:pt idx="184">
                  <c:v>-2.3362585536363185</c:v>
                </c:pt>
                <c:pt idx="185">
                  <c:v>-2.3089559597217009</c:v>
                </c:pt>
                <c:pt idx="186">
                  <c:v>-2.287419502079628</c:v>
                </c:pt>
                <c:pt idx="187">
                  <c:v>-2.2649474493626429</c:v>
                </c:pt>
                <c:pt idx="188">
                  <c:v>-2.2388798545200617</c:v>
                </c:pt>
                <c:pt idx="189">
                  <c:v>-2.2138390408488431</c:v>
                </c:pt>
                <c:pt idx="190">
                  <c:v>-2.1894320167165606</c:v>
                </c:pt>
                <c:pt idx="191">
                  <c:v>-2.1663886942909323</c:v>
                </c:pt>
                <c:pt idx="192">
                  <c:v>-2.1457815996062668</c:v>
                </c:pt>
                <c:pt idx="193">
                  <c:v>-2.1219247472700791</c:v>
                </c:pt>
                <c:pt idx="194">
                  <c:v>-2.0992432522896669</c:v>
                </c:pt>
                <c:pt idx="195">
                  <c:v>-2.0791726173362792</c:v>
                </c:pt>
                <c:pt idx="196">
                  <c:v>-2.0564353788570906</c:v>
                </c:pt>
                <c:pt idx="197">
                  <c:v>-2.0340742045975064</c:v>
                </c:pt>
                <c:pt idx="198">
                  <c:v>-2.0142178525740468</c:v>
                </c:pt>
                <c:pt idx="199">
                  <c:v>-1.992139353203358</c:v>
                </c:pt>
                <c:pt idx="200">
                  <c:v>-1.9705221560147355</c:v>
                </c:pt>
                <c:pt idx="201">
                  <c:v>-1.9510884484080597</c:v>
                </c:pt>
                <c:pt idx="202">
                  <c:v>-1.9295876732061437</c:v>
                </c:pt>
                <c:pt idx="203">
                  <c:v>-1.9089093386082749</c:v>
                </c:pt>
                <c:pt idx="204">
                  <c:v>-1.8900469691236592</c:v>
                </c:pt>
                <c:pt idx="205">
                  <c:v>-1.8687333170997982</c:v>
                </c:pt>
                <c:pt idx="206">
                  <c:v>-1.8481676627926189</c:v>
                </c:pt>
                <c:pt idx="207">
                  <c:v>-1.8289535543826605</c:v>
                </c:pt>
                <c:pt idx="208">
                  <c:v>-1.8077471350880709</c:v>
                </c:pt>
                <c:pt idx="209">
                  <c:v>-1.7875647772167116</c:v>
                </c:pt>
                <c:pt idx="210">
                  <c:v>-1.7690949341901467</c:v>
                </c:pt>
                <c:pt idx="211">
                  <c:v>-1.7483893948930489</c:v>
                </c:pt>
                <c:pt idx="212">
                  <c:v>-1.7247274996083233</c:v>
                </c:pt>
                <c:pt idx="213">
                  <c:v>-1.7060273933107204</c:v>
                </c:pt>
                <c:pt idx="214">
                  <c:v>-1.6845797815816363</c:v>
                </c:pt>
                <c:pt idx="215">
                  <c:v>-1.6676393925105695</c:v>
                </c:pt>
                <c:pt idx="216">
                  <c:v>-1.649428995402189</c:v>
                </c:pt>
                <c:pt idx="217">
                  <c:v>-1.6282448555052715</c:v>
                </c:pt>
                <c:pt idx="218">
                  <c:v>-1.6110662598514907</c:v>
                </c:pt>
                <c:pt idx="219">
                  <c:v>-1.592658239989666</c:v>
                </c:pt>
                <c:pt idx="220">
                  <c:v>-1.5712626461295847</c:v>
                </c:pt>
                <c:pt idx="221">
                  <c:v>-1.554444475543787</c:v>
                </c:pt>
                <c:pt idx="222">
                  <c:v>-1.5369795516356519</c:v>
                </c:pt>
                <c:pt idx="223">
                  <c:v>-1.516470489782348</c:v>
                </c:pt>
                <c:pt idx="224">
                  <c:v>-1.5004066275819872</c:v>
                </c:pt>
                <c:pt idx="225">
                  <c:v>-1.4839346656977115</c:v>
                </c:pt>
                <c:pt idx="226">
                  <c:v>-1.4637959448600377</c:v>
                </c:pt>
                <c:pt idx="227">
                  <c:v>-1.4481321854530169</c:v>
                </c:pt>
                <c:pt idx="228">
                  <c:v>-1.4322393803362237</c:v>
                </c:pt>
                <c:pt idx="229">
                  <c:v>-1.4136628605775405</c:v>
                </c:pt>
                <c:pt idx="230">
                  <c:v>-1.3984936898043518</c:v>
                </c:pt>
                <c:pt idx="231">
                  <c:v>-1.382601908417542</c:v>
                </c:pt>
                <c:pt idx="232">
                  <c:v>-1.3639782516581547</c:v>
                </c:pt>
                <c:pt idx="233">
                  <c:v>-1.3490268310404128</c:v>
                </c:pt>
                <c:pt idx="234">
                  <c:v>-1.3290334559391022</c:v>
                </c:pt>
                <c:pt idx="235">
                  <c:v>-1.3132546485373371</c:v>
                </c:pt>
                <c:pt idx="236">
                  <c:v>-1.2984595766515012</c:v>
                </c:pt>
                <c:pt idx="237">
                  <c:v>-1.2816614334117917</c:v>
                </c:pt>
                <c:pt idx="238">
                  <c:v>-1.2648627729046427</c:v>
                </c:pt>
                <c:pt idx="239">
                  <c:v>-1.2496261864917242</c:v>
                </c:pt>
                <c:pt idx="240">
                  <c:v>-1.2335497388276662</c:v>
                </c:pt>
                <c:pt idx="241">
                  <c:v>-1.2178778752686568</c:v>
                </c:pt>
                <c:pt idx="242">
                  <c:v>-1.2037057563535722</c:v>
                </c:pt>
                <c:pt idx="243">
                  <c:v>-1.187662303607484</c:v>
                </c:pt>
                <c:pt idx="244">
                  <c:v>-1.1720263989330832</c:v>
                </c:pt>
                <c:pt idx="245">
                  <c:v>-1.157906594208638</c:v>
                </c:pt>
                <c:pt idx="246">
                  <c:v>-1.1419790595950765</c:v>
                </c:pt>
                <c:pt idx="247">
                  <c:v>-1.1267943196437373</c:v>
                </c:pt>
                <c:pt idx="248">
                  <c:v>-1.1132251796127102</c:v>
                </c:pt>
                <c:pt idx="249">
                  <c:v>-1.0978195449454036</c:v>
                </c:pt>
                <c:pt idx="250">
                  <c:v>-1.0831609180666326</c:v>
                </c:pt>
                <c:pt idx="251">
                  <c:v>-1.0697640946764035</c:v>
                </c:pt>
                <c:pt idx="252">
                  <c:v>-1.0545582886348537</c:v>
                </c:pt>
                <c:pt idx="253">
                  <c:v>-1.03996662434811</c:v>
                </c:pt>
                <c:pt idx="254">
                  <c:v>-1.0265946793723602</c:v>
                </c:pt>
                <c:pt idx="255">
                  <c:v>-1.0112127342029114</c:v>
                </c:pt>
                <c:pt idx="256">
                  <c:v>-0.99649871278853086</c:v>
                </c:pt>
                <c:pt idx="257">
                  <c:v>-0.98130185032960338</c:v>
                </c:pt>
                <c:pt idx="258">
                  <c:v>-0.96561839086069989</c:v>
                </c:pt>
                <c:pt idx="259">
                  <c:v>-0.95275341436651428</c:v>
                </c:pt>
                <c:pt idx="260">
                  <c:v>-0.93974178817294474</c:v>
                </c:pt>
                <c:pt idx="261">
                  <c:v>-0.92499707108646911</c:v>
                </c:pt>
                <c:pt idx="262">
                  <c:v>-0.91319749418157214</c:v>
                </c:pt>
                <c:pt idx="263">
                  <c:v>-0.90046376510827464</c:v>
                </c:pt>
                <c:pt idx="264">
                  <c:v>-0.88553568289616436</c:v>
                </c:pt>
                <c:pt idx="265">
                  <c:v>-0.87382724345520923</c:v>
                </c:pt>
                <c:pt idx="266">
                  <c:v>-0.86167526025519825</c:v>
                </c:pt>
                <c:pt idx="267">
                  <c:v>-0.84737228911354279</c:v>
                </c:pt>
                <c:pt idx="268">
                  <c:v>-0.83602402150330812</c:v>
                </c:pt>
                <c:pt idx="269">
                  <c:v>-0.82348242313208708</c:v>
                </c:pt>
                <c:pt idx="270">
                  <c:v>-0.80914033079143488</c:v>
                </c:pt>
                <c:pt idx="271">
                  <c:v>-0.79827754388093253</c:v>
                </c:pt>
                <c:pt idx="272">
                  <c:v>-0.78623870813492269</c:v>
                </c:pt>
                <c:pt idx="273">
                  <c:v>-0.77248323307221267</c:v>
                </c:pt>
                <c:pt idx="274">
                  <c:v>-0.76218113684422828</c:v>
                </c:pt>
                <c:pt idx="275">
                  <c:v>-0.75096356733244951</c:v>
                </c:pt>
                <c:pt idx="276">
                  <c:v>-0.73742601266702346</c:v>
                </c:pt>
                <c:pt idx="277">
                  <c:v>-0.72695669816285113</c:v>
                </c:pt>
                <c:pt idx="278">
                  <c:v>-0.71592145408385466</c:v>
                </c:pt>
                <c:pt idx="279">
                  <c:v>-0.70324245024265208</c:v>
                </c:pt>
                <c:pt idx="280">
                  <c:v>-0.68488791026500206</c:v>
                </c:pt>
                <c:pt idx="281">
                  <c:v>-0.67300156216314688</c:v>
                </c:pt>
                <c:pt idx="282">
                  <c:v>-0.66157249150679076</c:v>
                </c:pt>
                <c:pt idx="283">
                  <c:v>-0.64943663658578377</c:v>
                </c:pt>
                <c:pt idx="284">
                  <c:v>-0.6382087807945056</c:v>
                </c:pt>
                <c:pt idx="285">
                  <c:v>-0.62898088611215219</c:v>
                </c:pt>
                <c:pt idx="286">
                  <c:v>-0.61882974849308836</c:v>
                </c:pt>
                <c:pt idx="287">
                  <c:v>-0.60871320961436448</c:v>
                </c:pt>
                <c:pt idx="288">
                  <c:v>-0.59925918236491349</c:v>
                </c:pt>
                <c:pt idx="289">
                  <c:v>-0.58833826459367</c:v>
                </c:pt>
                <c:pt idx="290">
                  <c:v>-0.57802008983854514</c:v>
                </c:pt>
                <c:pt idx="291">
                  <c:v>-0.56844838023372979</c:v>
                </c:pt>
                <c:pt idx="292">
                  <c:v>-0.55759586718273557</c:v>
                </c:pt>
                <c:pt idx="293">
                  <c:v>-0.54766851569974384</c:v>
                </c:pt>
                <c:pt idx="294">
                  <c:v>-0.53869346507376981</c:v>
                </c:pt>
                <c:pt idx="295">
                  <c:v>-0.52813759929705595</c:v>
                </c:pt>
                <c:pt idx="296">
                  <c:v>-0.51818724165142716</c:v>
                </c:pt>
                <c:pt idx="297">
                  <c:v>-0.50948470038116511</c:v>
                </c:pt>
                <c:pt idx="298">
                  <c:v>-0.4995559328286121</c:v>
                </c:pt>
                <c:pt idx="299">
                  <c:v>-0.49007523659830127</c:v>
                </c:pt>
                <c:pt idx="300">
                  <c:v>-0.48129791463458621</c:v>
                </c:pt>
                <c:pt idx="301">
                  <c:v>-0.4713753798576667</c:v>
                </c:pt>
                <c:pt idx="302">
                  <c:v>-0.46238763785909021</c:v>
                </c:pt>
                <c:pt idx="303">
                  <c:v>-0.45251505114497637</c:v>
                </c:pt>
                <c:pt idx="304">
                  <c:v>-0.44222883364183874</c:v>
                </c:pt>
                <c:pt idx="305">
                  <c:v>-0.4340700666242745</c:v>
                </c:pt>
                <c:pt idx="306">
                  <c:v>-0.42557839409209469</c:v>
                </c:pt>
                <c:pt idx="307">
                  <c:v>-0.41563820655475575</c:v>
                </c:pt>
                <c:pt idx="308">
                  <c:v>-0.40807883554308177</c:v>
                </c:pt>
                <c:pt idx="309">
                  <c:v>-0.40033761167389381</c:v>
                </c:pt>
                <c:pt idx="310">
                  <c:v>-0.39089085732861273</c:v>
                </c:pt>
                <c:pt idx="311">
                  <c:v>-0.38355320323452774</c:v>
                </c:pt>
                <c:pt idx="312">
                  <c:v>-0.37596357064614994</c:v>
                </c:pt>
                <c:pt idx="313">
                  <c:v>-0.36698079594515925</c:v>
                </c:pt>
                <c:pt idx="314">
                  <c:v>-0.35982625341033231</c:v>
                </c:pt>
                <c:pt idx="315">
                  <c:v>-0.35243339062429929</c:v>
                </c:pt>
                <c:pt idx="316">
                  <c:v>-0.34379558671466387</c:v>
                </c:pt>
                <c:pt idx="317">
                  <c:v>-0.33722417120714793</c:v>
                </c:pt>
                <c:pt idx="318">
                  <c:v>-0.33034187939219034</c:v>
                </c:pt>
                <c:pt idx="319">
                  <c:v>-0.32204609105280335</c:v>
                </c:pt>
                <c:pt idx="320">
                  <c:v>-0.31550030058853845</c:v>
                </c:pt>
                <c:pt idx="321">
                  <c:v>-0.30856164159244132</c:v>
                </c:pt>
                <c:pt idx="322">
                  <c:v>-0.3002458854921391</c:v>
                </c:pt>
                <c:pt idx="323">
                  <c:v>-0.29389234804262537</c:v>
                </c:pt>
                <c:pt idx="324">
                  <c:v>-0.28722161942461893</c:v>
                </c:pt>
                <c:pt idx="325">
                  <c:v>-0.27944190770159882</c:v>
                </c:pt>
                <c:pt idx="326">
                  <c:v>-0.27209510257633207</c:v>
                </c:pt>
                <c:pt idx="327">
                  <c:v>-0.26492273887092871</c:v>
                </c:pt>
                <c:pt idx="328">
                  <c:v>-0.2581507999367591</c:v>
                </c:pt>
                <c:pt idx="329">
                  <c:v>-0.25222300532048431</c:v>
                </c:pt>
                <c:pt idx="330">
                  <c:v>-0.24545706420187263</c:v>
                </c:pt>
                <c:pt idx="331">
                  <c:v>-0.23909918483298423</c:v>
                </c:pt>
                <c:pt idx="332">
                  <c:v>-0.23346370279099032</c:v>
                </c:pt>
                <c:pt idx="333">
                  <c:v>-0.22705336555257577</c:v>
                </c:pt>
                <c:pt idx="334">
                  <c:v>-0.2208088302397313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11C-406F-B296-BD99155E4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60420528"/>
        <c:axId val="-1860412368"/>
      </c:scatterChart>
      <c:valAx>
        <c:axId val="-1860420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860412368"/>
        <c:crosses val="autoZero"/>
        <c:crossBetween val="midCat"/>
      </c:valAx>
      <c:valAx>
        <c:axId val="-1860412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86042052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8137-EB73-4EA6-B828-A2E72E365251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66855-368A-4B47-B533-D15B07E3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Aaron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43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2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479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8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B5FE-B911-456F-B303-EBD5EF2FFF8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A3B6-9B54-481E-A3C9-9D08A20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29134" y="4228167"/>
            <a:ext cx="11360799" cy="118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ASTRO CATS 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502067" y="5473867"/>
            <a:ext cx="11360799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434343"/>
                </a:solidFill>
              </a:rPr>
              <a:t>Project Update </a:t>
            </a:r>
            <a:r>
              <a:rPr lang="en" dirty="0" smtClean="0">
                <a:solidFill>
                  <a:srgbClr val="434343"/>
                </a:solidFill>
              </a:rPr>
              <a:t>2/5/16</a:t>
            </a:r>
            <a:endParaRPr lang="en" dirty="0">
              <a:solidFill>
                <a:srgbClr val="434343"/>
              </a:solidFill>
            </a:endParaRP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601" y="176368"/>
            <a:ext cx="4095833" cy="4095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417370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Control Software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9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Team Roster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434343"/>
                </a:solidFill>
              </a:rPr>
              <a:t>Nick Fagan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Aaron Deutsch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Kevin Eliason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Gabriel Puente-Lay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Brandon Horne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Cameron Crippa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Caleb Wasmund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Andrew Auffenberg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Justin Mulloney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Jacob Chesley</a:t>
            </a:r>
          </a:p>
          <a:p>
            <a:pPr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5543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subscale rocket test</a:t>
            </a:r>
          </a:p>
          <a:p>
            <a:pPr lvl="1"/>
            <a:r>
              <a:rPr lang="en-US" dirty="0" smtClean="0"/>
              <a:t>Collected accelerometer data</a:t>
            </a:r>
            <a:endParaRPr lang="en-US" dirty="0"/>
          </a:p>
          <a:p>
            <a:r>
              <a:rPr lang="en-US" dirty="0" smtClean="0"/>
              <a:t>Completed radio test</a:t>
            </a:r>
          </a:p>
          <a:p>
            <a:pPr lvl="1"/>
            <a:r>
              <a:rPr lang="en-US" dirty="0" smtClean="0"/>
              <a:t>1+ mile range</a:t>
            </a:r>
          </a:p>
          <a:p>
            <a:r>
              <a:rPr lang="en-US" dirty="0" smtClean="0"/>
              <a:t>Ordered all final components </a:t>
            </a:r>
          </a:p>
          <a:p>
            <a:pPr lvl="1"/>
            <a:r>
              <a:rPr lang="en-US" dirty="0" smtClean="0"/>
              <a:t>Rocket, motors, parachutes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95715"/>
            <a:ext cx="8923638" cy="62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Subscale Launch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subscale launch was completed on January 30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The launch provided us with acceleration data as well as a chance for us to test our communications</a:t>
            </a:r>
            <a:endParaRPr lang="en-US" dirty="0"/>
          </a:p>
        </p:txBody>
      </p:sp>
      <p:pic>
        <p:nvPicPr>
          <p:cNvPr id="7" name="Video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86538" y="1825625"/>
            <a:ext cx="4351337" cy="4351338"/>
          </a:xfrm>
        </p:spPr>
      </p:pic>
    </p:spTree>
    <p:extLst>
      <p:ext uri="{BB962C8B-B14F-4D97-AF65-F5344CB8AC3E}">
        <p14:creationId xmlns:p14="http://schemas.microsoft.com/office/powerpoint/2010/main" val="23505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438150" y="1466850"/>
          <a:ext cx="10915650" cy="4710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634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Drag/Cd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Based on accelerometer data we were able to get an estimated coefficient of drag </a:t>
            </a:r>
          </a:p>
          <a:p>
            <a:r>
              <a:rPr lang="en-US" dirty="0" smtClean="0"/>
              <a:t>Coefficient of Drag came out to be roughly .58, and we are still working on analyzing that number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72200" y="1825625"/>
          <a:ext cx="54864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65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Distance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4300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Set up the ground station.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Walked 1 mile away from ground station.  </a:t>
            </a:r>
          </a:p>
          <a:p>
            <a:pPr lvl="1"/>
            <a:r>
              <a:rPr lang="en-US" dirty="0" smtClean="0"/>
              <a:t>Used cell phones to find GPS coordinates</a:t>
            </a:r>
          </a:p>
          <a:p>
            <a:endParaRPr lang="en-US" dirty="0"/>
          </a:p>
          <a:p>
            <a:r>
              <a:rPr lang="en-US" dirty="0" smtClean="0"/>
              <a:t>Radio can receive data with sensitivity down to -100 </a:t>
            </a:r>
            <a:r>
              <a:rPr lang="en-US" dirty="0" err="1" smtClean="0"/>
              <a:t>dBm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1.04 miles away on ground, -90 </a:t>
            </a:r>
            <a:r>
              <a:rPr lang="en-US" dirty="0" err="1" smtClean="0"/>
              <a:t>dBm</a:t>
            </a:r>
            <a:r>
              <a:rPr lang="en-US" dirty="0" smtClean="0"/>
              <a:t>.  Within range.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0" t="30382" r="37184"/>
          <a:stretch/>
        </p:blipFill>
        <p:spPr>
          <a:xfrm>
            <a:off x="8123482" y="813628"/>
            <a:ext cx="2957383" cy="53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Radio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32869" cy="4351338"/>
          </a:xfrm>
        </p:spPr>
        <p:txBody>
          <a:bodyPr/>
          <a:lstStyle/>
          <a:p>
            <a:r>
              <a:rPr lang="en-US" dirty="0" smtClean="0"/>
              <a:t>Add GPS to traveling radio module.</a:t>
            </a:r>
          </a:p>
          <a:p>
            <a:pPr lvl="1"/>
            <a:r>
              <a:rPr lang="en-US" dirty="0" smtClean="0"/>
              <a:t>This will allow the module to calculate distance between starting point (ground station) and current position, and report </a:t>
            </a:r>
            <a:r>
              <a:rPr lang="en-US" dirty="0" smtClean="0"/>
              <a:t>distance back </a:t>
            </a:r>
            <a:r>
              <a:rPr lang="en-US" dirty="0" smtClean="0"/>
              <a:t>to us.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Plot Distance vs Radio Strength</a:t>
            </a:r>
            <a:endParaRPr lang="en-US" dirty="0"/>
          </a:p>
          <a:p>
            <a:pPr lvl="1"/>
            <a:r>
              <a:rPr lang="en-US" dirty="0" smtClean="0"/>
              <a:t>The radio module will be able to communicate back it’s distance </a:t>
            </a:r>
            <a:r>
              <a:rPr lang="en-US" dirty="0" smtClean="0"/>
              <a:t>to the </a:t>
            </a:r>
            <a:r>
              <a:rPr lang="en-US" dirty="0" smtClean="0"/>
              <a:t>ground station, and ground station will report back signal strength.  We can plot distance vs signal strength to find maximum allowed distance on ground.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98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248</Words>
  <Application>Microsoft Office PowerPoint</Application>
  <PresentationFormat>Widescreen</PresentationFormat>
  <Paragraphs>38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ASTRO CATS </vt:lpstr>
      <vt:lpstr>Team Roster</vt:lpstr>
      <vt:lpstr>Progress</vt:lpstr>
      <vt:lpstr>PowerPoint Presentation</vt:lpstr>
      <vt:lpstr>Subscale Launch </vt:lpstr>
      <vt:lpstr>Accelerometer Data</vt:lpstr>
      <vt:lpstr>Drag/Cd Data</vt:lpstr>
      <vt:lpstr>Radio Distance Test</vt:lpstr>
      <vt:lpstr>Plans for next Radio Test</vt:lpstr>
      <vt:lpstr>Ground Control Software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 CATS</dc:title>
  <dc:creator>nickers fagan</dc:creator>
  <cp:lastModifiedBy>Jacob Chesley</cp:lastModifiedBy>
  <cp:revision>22</cp:revision>
  <dcterms:created xsi:type="dcterms:W3CDTF">2016-01-15T19:58:48Z</dcterms:created>
  <dcterms:modified xsi:type="dcterms:W3CDTF">2016-02-05T21:03:02Z</dcterms:modified>
</cp:coreProperties>
</file>