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75" r:id="rId4"/>
    <p:sldId id="276" r:id="rId5"/>
    <p:sldId id="274" r:id="rId6"/>
    <p:sldId id="267" r:id="rId7"/>
    <p:sldId id="268" r:id="rId8"/>
    <p:sldId id="269" r:id="rId9"/>
    <p:sldId id="270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6333D-8D4E-41E9-9A04-8E5E0A0AF90C}" v="274" dt="2025-03-25T22:16:55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3EB0742-86D2-4191-BA44-FD6D455E96F0}"/>
    <pc:docChg chg="modSld">
      <pc:chgData name="Guest User" userId="" providerId="Windows Live" clId="Web-{53EB0742-86D2-4191-BA44-FD6D455E96F0}" dt="2025-03-16T17:22:49.062" v="629"/>
      <pc:docMkLst>
        <pc:docMk/>
      </pc:docMkLst>
      <pc:sldChg chg="modSp modNotes">
        <pc:chgData name="Guest User" userId="" providerId="Windows Live" clId="Web-{53EB0742-86D2-4191-BA44-FD6D455E96F0}" dt="2025-03-16T17:02:30.234" v="233"/>
        <pc:sldMkLst>
          <pc:docMk/>
          <pc:sldMk cId="2752528023" sldId="267"/>
        </pc:sldMkLst>
        <pc:spChg chg="mod">
          <ac:chgData name="Guest User" userId="" providerId="Windows Live" clId="Web-{53EB0742-86D2-4191-BA44-FD6D455E96F0}" dt="2025-03-16T16:56:33.468" v="4" actId="20577"/>
          <ac:spMkLst>
            <pc:docMk/>
            <pc:sldMk cId="2752528023" sldId="267"/>
            <ac:spMk id="3" creationId="{39895282-8A90-5D28-250E-9AB0A2998D52}"/>
          </ac:spMkLst>
        </pc:spChg>
      </pc:sldChg>
      <pc:sldChg chg="modNotes">
        <pc:chgData name="Guest User" userId="" providerId="Windows Live" clId="Web-{53EB0742-86D2-4191-BA44-FD6D455E96F0}" dt="2025-03-16T17:09:44.251" v="365"/>
        <pc:sldMkLst>
          <pc:docMk/>
          <pc:sldMk cId="1117155002" sldId="268"/>
        </pc:sldMkLst>
      </pc:sldChg>
      <pc:sldChg chg="modNotes">
        <pc:chgData name="Guest User" userId="" providerId="Windows Live" clId="Web-{53EB0742-86D2-4191-BA44-FD6D455E96F0}" dt="2025-03-16T17:22:49.062" v="629"/>
        <pc:sldMkLst>
          <pc:docMk/>
          <pc:sldMk cId="172783545" sldId="269"/>
        </pc:sldMkLst>
      </pc:sldChg>
    </pc:docChg>
  </pc:docChgLst>
  <pc:docChgLst>
    <pc:chgData name="Jacob Chlebowski" userId="d6bffc96ba4fbc68" providerId="LiveId" clId="{C956333D-8D4E-41E9-9A04-8E5E0A0AF90C}"/>
    <pc:docChg chg="undo custSel addSld delSld modSld sldOrd">
      <pc:chgData name="Jacob Chlebowski" userId="d6bffc96ba4fbc68" providerId="LiveId" clId="{C956333D-8D4E-41E9-9A04-8E5E0A0AF90C}" dt="2025-03-25T22:16:55.376" v="2648" actId="1076"/>
      <pc:docMkLst>
        <pc:docMk/>
      </pc:docMkLst>
      <pc:sldChg chg="addSp delSp modSp new mod ord setBg addAnim delAnim modNotesTx">
        <pc:chgData name="Jacob Chlebowski" userId="d6bffc96ba4fbc68" providerId="LiveId" clId="{C956333D-8D4E-41E9-9A04-8E5E0A0AF90C}" dt="2025-03-25T21:50:44.499" v="2433" actId="20577"/>
        <pc:sldMkLst>
          <pc:docMk/>
          <pc:sldMk cId="3402335718" sldId="256"/>
        </pc:sldMkLst>
        <pc:spChg chg="mod">
          <ac:chgData name="Jacob Chlebowski" userId="d6bffc96ba4fbc68" providerId="LiveId" clId="{C956333D-8D4E-41E9-9A04-8E5E0A0AF90C}" dt="2025-03-06T23:08:52.745" v="1447" actId="26606"/>
          <ac:spMkLst>
            <pc:docMk/>
            <pc:sldMk cId="3402335718" sldId="256"/>
            <ac:spMk id="2" creationId="{24915B9A-BE23-1717-BCB3-41E38B58A2EA}"/>
          </ac:spMkLst>
        </pc:spChg>
        <pc:spChg chg="mod">
          <ac:chgData name="Jacob Chlebowski" userId="d6bffc96ba4fbc68" providerId="LiveId" clId="{C956333D-8D4E-41E9-9A04-8E5E0A0AF90C}" dt="2025-03-06T23:08:52.745" v="1447" actId="26606"/>
          <ac:spMkLst>
            <pc:docMk/>
            <pc:sldMk cId="3402335718" sldId="256"/>
            <ac:spMk id="3" creationId="{846BCD82-EE07-A8AD-4016-241CE2EBFD0C}"/>
          </ac:spMkLst>
        </pc:spChg>
        <pc:spChg chg="add">
          <ac:chgData name="Jacob Chlebowski" userId="d6bffc96ba4fbc68" providerId="LiveId" clId="{C956333D-8D4E-41E9-9A04-8E5E0A0AF90C}" dt="2025-03-06T23:08:52.745" v="1447" actId="26606"/>
          <ac:spMkLst>
            <pc:docMk/>
            <pc:sldMk cId="3402335718" sldId="256"/>
            <ac:spMk id="20" creationId="{A3363022-C969-41E9-8EB2-E4C94908C1FA}"/>
          </ac:spMkLst>
        </pc:spChg>
        <pc:spChg chg="add">
          <ac:chgData name="Jacob Chlebowski" userId="d6bffc96ba4fbc68" providerId="LiveId" clId="{C956333D-8D4E-41E9-9A04-8E5E0A0AF90C}" dt="2025-03-06T23:08:52.745" v="1447" actId="26606"/>
          <ac:spMkLst>
            <pc:docMk/>
            <pc:sldMk cId="3402335718" sldId="256"/>
            <ac:spMk id="21" creationId="{8D1AD6B3-BE88-4CEB-BA17-790657CC4729}"/>
          </ac:spMkLst>
        </pc:spChg>
        <pc:grpChg chg="add">
          <ac:chgData name="Jacob Chlebowski" userId="d6bffc96ba4fbc68" providerId="LiveId" clId="{C956333D-8D4E-41E9-9A04-8E5E0A0AF90C}" dt="2025-03-06T23:08:52.745" v="1447" actId="26606"/>
          <ac:grpSpMkLst>
            <pc:docMk/>
            <pc:sldMk cId="3402335718" sldId="256"/>
            <ac:grpSpMk id="22" creationId="{89D1390B-7E13-4B4F-9CB2-391063412E54}"/>
          </ac:grpSpMkLst>
        </pc:grpChg>
        <pc:picChg chg="add">
          <ac:chgData name="Jacob Chlebowski" userId="d6bffc96ba4fbc68" providerId="LiveId" clId="{C956333D-8D4E-41E9-9A04-8E5E0A0AF90C}" dt="2025-03-06T23:08:52.745" v="1447" actId="26606"/>
          <ac:picMkLst>
            <pc:docMk/>
            <pc:sldMk cId="3402335718" sldId="256"/>
            <ac:picMk id="7" creationId="{878BDAD5-D9D3-B928-0FD3-6006A3607537}"/>
          </ac:picMkLst>
        </pc:picChg>
      </pc:sldChg>
      <pc:sldChg chg="addSp delSp modSp new del mod">
        <pc:chgData name="Jacob Chlebowski" userId="d6bffc96ba4fbc68" providerId="LiveId" clId="{C956333D-8D4E-41E9-9A04-8E5E0A0AF90C}" dt="2025-03-19T20:29:17.285" v="2078" actId="47"/>
        <pc:sldMkLst>
          <pc:docMk/>
          <pc:sldMk cId="481389460" sldId="257"/>
        </pc:sldMkLst>
      </pc:sldChg>
      <pc:sldChg chg="addSp delSp modSp new del mod ord">
        <pc:chgData name="Jacob Chlebowski" userId="d6bffc96ba4fbc68" providerId="LiveId" clId="{C956333D-8D4E-41E9-9A04-8E5E0A0AF90C}" dt="2025-03-19T20:29:21.199" v="2079" actId="47"/>
        <pc:sldMkLst>
          <pc:docMk/>
          <pc:sldMk cId="2111512407" sldId="258"/>
        </pc:sldMkLst>
      </pc:sldChg>
      <pc:sldChg chg="modSp new del mod ord">
        <pc:chgData name="Jacob Chlebowski" userId="d6bffc96ba4fbc68" providerId="LiveId" clId="{C956333D-8D4E-41E9-9A04-8E5E0A0AF90C}" dt="2025-03-19T20:29:28.750" v="2080" actId="47"/>
        <pc:sldMkLst>
          <pc:docMk/>
          <pc:sldMk cId="3811100687" sldId="259"/>
        </pc:sldMkLst>
      </pc:sldChg>
      <pc:sldChg chg="modSp new mod">
        <pc:chgData name="Jacob Chlebowski" userId="d6bffc96ba4fbc68" providerId="LiveId" clId="{C956333D-8D4E-41E9-9A04-8E5E0A0AF90C}" dt="2025-03-02T17:56:25.862" v="112" actId="20577"/>
        <pc:sldMkLst>
          <pc:docMk/>
          <pc:sldMk cId="2500887417" sldId="260"/>
        </pc:sldMkLst>
      </pc:sldChg>
      <pc:sldChg chg="modSp new del mod">
        <pc:chgData name="Jacob Chlebowski" userId="d6bffc96ba4fbc68" providerId="LiveId" clId="{C956333D-8D4E-41E9-9A04-8E5E0A0AF90C}" dt="2025-03-02T17:56:10.891" v="86" actId="47"/>
        <pc:sldMkLst>
          <pc:docMk/>
          <pc:sldMk cId="2621649691" sldId="260"/>
        </pc:sldMkLst>
      </pc:sldChg>
      <pc:sldChg chg="addSp modSp new mod setBg modNotesTx">
        <pc:chgData name="Jacob Chlebowski" userId="d6bffc96ba4fbc68" providerId="LiveId" clId="{C956333D-8D4E-41E9-9A04-8E5E0A0AF90C}" dt="2025-03-25T22:16:55.376" v="2648" actId="1076"/>
        <pc:sldMkLst>
          <pc:docMk/>
          <pc:sldMk cId="380495582" sldId="261"/>
        </pc:sldMkLst>
        <pc:spChg chg="mod">
          <ac:chgData name="Jacob Chlebowski" userId="d6bffc96ba4fbc68" providerId="LiveId" clId="{C956333D-8D4E-41E9-9A04-8E5E0A0AF90C}" dt="2025-03-09T18:30:40.296" v="1655" actId="20577"/>
          <ac:spMkLst>
            <pc:docMk/>
            <pc:sldMk cId="380495582" sldId="261"/>
            <ac:spMk id="2" creationId="{01031E0E-81BB-4F7A-7F23-614BA8E7E734}"/>
          </ac:spMkLst>
        </pc:spChg>
        <pc:spChg chg="mod">
          <ac:chgData name="Jacob Chlebowski" userId="d6bffc96ba4fbc68" providerId="LiveId" clId="{C956333D-8D4E-41E9-9A04-8E5E0A0AF90C}" dt="2025-03-06T23:07:48.058" v="1426" actId="26606"/>
          <ac:spMkLst>
            <pc:docMk/>
            <pc:sldMk cId="380495582" sldId="261"/>
            <ac:spMk id="3" creationId="{98E59D74-0136-2289-36AE-A1AD74F75ED3}"/>
          </ac:spMkLst>
        </pc:spChg>
        <pc:spChg chg="add">
          <ac:chgData name="Jacob Chlebowski" userId="d6bffc96ba4fbc68" providerId="LiveId" clId="{C956333D-8D4E-41E9-9A04-8E5E0A0AF90C}" dt="2025-03-06T23:07:48.058" v="1426" actId="26606"/>
          <ac:spMkLst>
            <pc:docMk/>
            <pc:sldMk cId="380495582" sldId="261"/>
            <ac:spMk id="10" creationId="{2B97F24A-32CE-4C1C-A50D-3016B394DCFB}"/>
          </ac:spMkLst>
        </pc:spChg>
        <pc:spChg chg="add">
          <ac:chgData name="Jacob Chlebowski" userId="d6bffc96ba4fbc68" providerId="LiveId" clId="{C956333D-8D4E-41E9-9A04-8E5E0A0AF90C}" dt="2025-03-06T23:07:48.058" v="1426" actId="26606"/>
          <ac:spMkLst>
            <pc:docMk/>
            <pc:sldMk cId="380495582" sldId="261"/>
            <ac:spMk id="12" creationId="{CD8B4F24-440B-49E9-B85D-733523DC064B}"/>
          </ac:spMkLst>
        </pc:spChg>
        <pc:picChg chg="add mod">
          <ac:chgData name="Jacob Chlebowski" userId="d6bffc96ba4fbc68" providerId="LiveId" clId="{C956333D-8D4E-41E9-9A04-8E5E0A0AF90C}" dt="2025-03-25T22:16:55.376" v="2648" actId="1076"/>
          <ac:picMkLst>
            <pc:docMk/>
            <pc:sldMk cId="380495582" sldId="261"/>
            <ac:picMk id="5" creationId="{914F987A-A871-8280-7813-282D02D71418}"/>
          </ac:picMkLst>
        </pc:picChg>
      </pc:sldChg>
      <pc:sldChg chg="modSp new mod ord">
        <pc:chgData name="Jacob Chlebowski" userId="d6bffc96ba4fbc68" providerId="LiveId" clId="{C956333D-8D4E-41E9-9A04-8E5E0A0AF90C}" dt="2025-03-02T18:59:54.641" v="977"/>
        <pc:sldMkLst>
          <pc:docMk/>
          <pc:sldMk cId="162222067" sldId="262"/>
        </pc:sldMkLst>
      </pc:sldChg>
      <pc:sldChg chg="addSp delSp modSp new del mod ord">
        <pc:chgData name="Jacob Chlebowski" userId="d6bffc96ba4fbc68" providerId="LiveId" clId="{C956333D-8D4E-41E9-9A04-8E5E0A0AF90C}" dt="2025-03-19T20:29:12.985" v="2077" actId="47"/>
        <pc:sldMkLst>
          <pc:docMk/>
          <pc:sldMk cId="2175494058" sldId="263"/>
        </pc:sldMkLst>
      </pc:sldChg>
      <pc:sldChg chg="new">
        <pc:chgData name="Jacob Chlebowski" userId="d6bffc96ba4fbc68" providerId="LiveId" clId="{C956333D-8D4E-41E9-9A04-8E5E0A0AF90C}" dt="2025-03-02T18:57:15.965" v="889" actId="680"/>
        <pc:sldMkLst>
          <pc:docMk/>
          <pc:sldMk cId="1602578628" sldId="264"/>
        </pc:sldMkLst>
      </pc:sldChg>
      <pc:sldChg chg="modSp new mod">
        <pc:chgData name="Jacob Chlebowski" userId="d6bffc96ba4fbc68" providerId="LiveId" clId="{C956333D-8D4E-41E9-9A04-8E5E0A0AF90C}" dt="2025-03-02T19:00:07.365" v="1043" actId="20577"/>
        <pc:sldMkLst>
          <pc:docMk/>
          <pc:sldMk cId="3864048936" sldId="265"/>
        </pc:sldMkLst>
      </pc:sldChg>
      <pc:sldChg chg="addSp delSp modSp new mod ord">
        <pc:chgData name="Jacob Chlebowski" userId="d6bffc96ba4fbc68" providerId="LiveId" clId="{C956333D-8D4E-41E9-9A04-8E5E0A0AF90C}" dt="2025-03-20T19:41:20.973" v="2330" actId="20577"/>
        <pc:sldMkLst>
          <pc:docMk/>
          <pc:sldMk cId="2289118170" sldId="274"/>
        </pc:sldMkLst>
        <pc:spChg chg="mod">
          <ac:chgData name="Jacob Chlebowski" userId="d6bffc96ba4fbc68" providerId="LiveId" clId="{C956333D-8D4E-41E9-9A04-8E5E0A0AF90C}" dt="2025-03-09T18:30:46.479" v="1682" actId="20577"/>
          <ac:spMkLst>
            <pc:docMk/>
            <pc:sldMk cId="2289118170" sldId="274"/>
            <ac:spMk id="2" creationId="{38BC143C-D276-E65D-85B6-467A6C05540D}"/>
          </ac:spMkLst>
        </pc:spChg>
        <pc:spChg chg="add del mod">
          <ac:chgData name="Jacob Chlebowski" userId="d6bffc96ba4fbc68" providerId="LiveId" clId="{C956333D-8D4E-41E9-9A04-8E5E0A0AF90C}" dt="2025-03-20T19:41:20.973" v="2330" actId="20577"/>
          <ac:spMkLst>
            <pc:docMk/>
            <pc:sldMk cId="2289118170" sldId="274"/>
            <ac:spMk id="3" creationId="{BEEE0608-0198-D165-1D60-23C95AADACED}"/>
          </ac:spMkLst>
        </pc:spChg>
        <pc:picChg chg="add mod">
          <ac:chgData name="Jacob Chlebowski" userId="d6bffc96ba4fbc68" providerId="LiveId" clId="{C956333D-8D4E-41E9-9A04-8E5E0A0AF90C}" dt="2025-03-07T19:38:53.132" v="1472" actId="1076"/>
          <ac:picMkLst>
            <pc:docMk/>
            <pc:sldMk cId="2289118170" sldId="274"/>
            <ac:picMk id="7" creationId="{ADD73EFC-F279-BEE1-5CB4-DD74278EB6B9}"/>
          </ac:picMkLst>
        </pc:picChg>
      </pc:sldChg>
      <pc:sldChg chg="modSp new del mod">
        <pc:chgData name="Jacob Chlebowski" userId="d6bffc96ba4fbc68" providerId="LiveId" clId="{C956333D-8D4E-41E9-9A04-8E5E0A0AF90C}" dt="2025-03-06T21:47:04.119" v="1191" actId="47"/>
        <pc:sldMkLst>
          <pc:docMk/>
          <pc:sldMk cId="3387718683" sldId="274"/>
        </pc:sldMkLst>
      </pc:sldChg>
      <pc:sldChg chg="addSp modSp new mod modNotesTx">
        <pc:chgData name="Jacob Chlebowski" userId="d6bffc96ba4fbc68" providerId="LiveId" clId="{C956333D-8D4E-41E9-9A04-8E5E0A0AF90C}" dt="2025-03-25T21:53:14.798" v="2646" actId="313"/>
        <pc:sldMkLst>
          <pc:docMk/>
          <pc:sldMk cId="300458079" sldId="275"/>
        </pc:sldMkLst>
        <pc:spChg chg="mod">
          <ac:chgData name="Jacob Chlebowski" userId="d6bffc96ba4fbc68" providerId="LiveId" clId="{C956333D-8D4E-41E9-9A04-8E5E0A0AF90C}" dt="2025-03-09T18:55:31.353" v="2073" actId="20577"/>
          <ac:spMkLst>
            <pc:docMk/>
            <pc:sldMk cId="300458079" sldId="275"/>
            <ac:spMk id="2" creationId="{26B73B04-F5E7-0139-FB67-A7C55CABB107}"/>
          </ac:spMkLst>
        </pc:spChg>
        <pc:spChg chg="mod">
          <ac:chgData name="Jacob Chlebowski" userId="d6bffc96ba4fbc68" providerId="LiveId" clId="{C956333D-8D4E-41E9-9A04-8E5E0A0AF90C}" dt="2025-03-20T19:41:38.526" v="2373" actId="20577"/>
          <ac:spMkLst>
            <pc:docMk/>
            <pc:sldMk cId="300458079" sldId="275"/>
            <ac:spMk id="3" creationId="{93E09060-F771-5F81-53AA-1444DD51D162}"/>
          </ac:spMkLst>
        </pc:spChg>
        <pc:picChg chg="add mod">
          <ac:chgData name="Jacob Chlebowski" userId="d6bffc96ba4fbc68" providerId="LiveId" clId="{C956333D-8D4E-41E9-9A04-8E5E0A0AF90C}" dt="2025-03-09T18:31:01.368" v="1695" actId="1076"/>
          <ac:picMkLst>
            <pc:docMk/>
            <pc:sldMk cId="300458079" sldId="275"/>
            <ac:picMk id="5" creationId="{9C04EBDB-11C9-C3D0-C54A-21A96C97CCA6}"/>
          </ac:picMkLst>
        </pc:picChg>
      </pc:sldChg>
      <pc:sldChg chg="addSp modSp new mod">
        <pc:chgData name="Jacob Chlebowski" userId="d6bffc96ba4fbc68" providerId="LiveId" clId="{C956333D-8D4E-41E9-9A04-8E5E0A0AF90C}" dt="2025-03-20T19:41:12.627" v="2263" actId="20577"/>
        <pc:sldMkLst>
          <pc:docMk/>
          <pc:sldMk cId="673710426" sldId="276"/>
        </pc:sldMkLst>
        <pc:spChg chg="mod">
          <ac:chgData name="Jacob Chlebowski" userId="d6bffc96ba4fbc68" providerId="LiveId" clId="{C956333D-8D4E-41E9-9A04-8E5E0A0AF90C}" dt="2025-03-20T19:41:06.535" v="2260" actId="20577"/>
          <ac:spMkLst>
            <pc:docMk/>
            <pc:sldMk cId="673710426" sldId="276"/>
            <ac:spMk id="2" creationId="{20C60E75-8AD5-E715-35CA-F58D609235BB}"/>
          </ac:spMkLst>
        </pc:spChg>
        <pc:spChg chg="mod">
          <ac:chgData name="Jacob Chlebowski" userId="d6bffc96ba4fbc68" providerId="LiveId" clId="{C956333D-8D4E-41E9-9A04-8E5E0A0AF90C}" dt="2025-03-20T19:41:12.627" v="2263" actId="20577"/>
          <ac:spMkLst>
            <pc:docMk/>
            <pc:sldMk cId="673710426" sldId="276"/>
            <ac:spMk id="3" creationId="{82001FB9-2536-CD78-8A98-E4C490138D1C}"/>
          </ac:spMkLst>
        </pc:spChg>
        <pc:picChg chg="add mod">
          <ac:chgData name="Jacob Chlebowski" userId="d6bffc96ba4fbc68" providerId="LiveId" clId="{C956333D-8D4E-41E9-9A04-8E5E0A0AF90C}" dt="2025-03-19T20:29:08.657" v="2076" actId="14100"/>
          <ac:picMkLst>
            <pc:docMk/>
            <pc:sldMk cId="673710426" sldId="276"/>
            <ac:picMk id="5" creationId="{F74561F9-B85B-B9BC-52FB-4EEBA66D14A7}"/>
          </ac:picMkLst>
        </pc:picChg>
      </pc:sldChg>
    </pc:docChg>
  </pc:docChgLst>
  <pc:docChgLst>
    <pc:chgData name="Guest User" providerId="Windows Live" clId="Web-{6FD05CE9-3092-435F-ACE6-7F83C4A9AFD8}"/>
    <pc:docChg chg="modSld">
      <pc:chgData name="Guest User" userId="" providerId="Windows Live" clId="Web-{6FD05CE9-3092-435F-ACE6-7F83C4A9AFD8}" dt="2025-03-17T17:36:24.473" v="144"/>
      <pc:docMkLst>
        <pc:docMk/>
      </pc:docMkLst>
      <pc:sldChg chg="modNotes">
        <pc:chgData name="Guest User" userId="" providerId="Windows Live" clId="Web-{6FD05CE9-3092-435F-ACE6-7F83C4A9AFD8}" dt="2025-03-17T16:55:51.925" v="49"/>
        <pc:sldMkLst>
          <pc:docMk/>
          <pc:sldMk cId="172783545" sldId="269"/>
        </pc:sldMkLst>
      </pc:sldChg>
      <pc:sldChg chg="modNotes">
        <pc:chgData name="Guest User" userId="" providerId="Windows Live" clId="Web-{6FD05CE9-3092-435F-ACE6-7F83C4A9AFD8}" dt="2025-03-17T17:36:24.473" v="144"/>
        <pc:sldMkLst>
          <pc:docMk/>
          <pc:sldMk cId="4268275556" sldId="270"/>
        </pc:sldMkLst>
      </pc:sldChg>
    </pc:docChg>
  </pc:docChgLst>
  <pc:docChgLst>
    <pc:chgData name="Guest User" providerId="Windows Live" clId="Web-{E6CD237D-FA1C-4849-9C4B-B358DC3AB3CC}"/>
    <pc:docChg chg="modSld">
      <pc:chgData name="Guest User" userId="" providerId="Windows Live" clId="Web-{E6CD237D-FA1C-4849-9C4B-B358DC3AB3CC}" dt="2025-03-25T22:02:11.574" v="3"/>
      <pc:docMkLst>
        <pc:docMk/>
      </pc:docMkLst>
      <pc:sldChg chg="modNotes">
        <pc:chgData name="Guest User" userId="" providerId="Windows Live" clId="Web-{E6CD237D-FA1C-4849-9C4B-B358DC3AB3CC}" dt="2025-03-25T22:02:11.574" v="3"/>
        <pc:sldMkLst>
          <pc:docMk/>
          <pc:sldMk cId="2752528023" sldId="267"/>
        </pc:sldMkLst>
      </pc:sldChg>
    </pc:docChg>
  </pc:docChgLst>
  <pc:docChgLst>
    <pc:chgData name="Guest User" providerId="Windows Live" clId="Web-{F2C31833-10A4-49AD-BD69-13974192EDF6}"/>
    <pc:docChg chg="delSld modSld">
      <pc:chgData name="Guest User" userId="" providerId="Windows Live" clId="Web-{F2C31833-10A4-49AD-BD69-13974192EDF6}" dt="2025-03-24T18:08:23.290" v="24"/>
      <pc:docMkLst>
        <pc:docMk/>
      </pc:docMkLst>
      <pc:sldChg chg="modNotes">
        <pc:chgData name="Guest User" userId="" providerId="Windows Live" clId="Web-{F2C31833-10A4-49AD-BD69-13974192EDF6}" dt="2025-03-24T17:23:53.435" v="12"/>
        <pc:sldMkLst>
          <pc:docMk/>
          <pc:sldMk cId="1117155002" sldId="268"/>
        </pc:sldMkLst>
      </pc:sldChg>
      <pc:sldChg chg="modNotes">
        <pc:chgData name="Guest User" userId="" providerId="Windows Live" clId="Web-{F2C31833-10A4-49AD-BD69-13974192EDF6}" dt="2025-03-24T17:37:28.971" v="15"/>
        <pc:sldMkLst>
          <pc:docMk/>
          <pc:sldMk cId="172783545" sldId="269"/>
        </pc:sldMkLst>
      </pc:sldChg>
      <pc:sldChg chg="modNotes">
        <pc:chgData name="Guest User" userId="" providerId="Windows Live" clId="Web-{F2C31833-10A4-49AD-BD69-13974192EDF6}" dt="2025-03-24T17:51:17.506" v="21"/>
        <pc:sldMkLst>
          <pc:docMk/>
          <pc:sldMk cId="4268275556" sldId="270"/>
        </pc:sldMkLst>
      </pc:sldChg>
      <pc:sldChg chg="del">
        <pc:chgData name="Guest User" userId="" providerId="Windows Live" clId="Web-{F2C31833-10A4-49AD-BD69-13974192EDF6}" dt="2025-03-24T18:08:23.290" v="24"/>
        <pc:sldMkLst>
          <pc:docMk/>
          <pc:sldMk cId="3590882102" sldId="271"/>
        </pc:sldMkLst>
      </pc:sldChg>
      <pc:sldChg chg="del">
        <pc:chgData name="Guest User" userId="" providerId="Windows Live" clId="Web-{F2C31833-10A4-49AD-BD69-13974192EDF6}" dt="2025-03-24T18:08:22.524" v="23"/>
        <pc:sldMkLst>
          <pc:docMk/>
          <pc:sldMk cId="2574752443" sldId="272"/>
        </pc:sldMkLst>
      </pc:sldChg>
      <pc:sldChg chg="del">
        <pc:chgData name="Guest User" userId="" providerId="Windows Live" clId="Web-{F2C31833-10A4-49AD-BD69-13974192EDF6}" dt="2025-03-24T18:08:21.946" v="22"/>
        <pc:sldMkLst>
          <pc:docMk/>
          <pc:sldMk cId="2526388626" sldId="273"/>
        </pc:sldMkLst>
      </pc:sldChg>
    </pc:docChg>
  </pc:docChgLst>
  <pc:docChgLst>
    <pc:chgData name="Jacob Chlebowski" userId="d6bffc96ba4fbc68" providerId="Windows Live" clId="Web-{D13812BD-BFC0-F525-2555-A0E05AB80E9D}"/>
    <pc:docChg chg="addSld delSld modSld sldOrd">
      <pc:chgData name="Jacob Chlebowski" userId="d6bffc96ba4fbc68" providerId="Windows Live" clId="Web-{D13812BD-BFC0-F525-2555-A0E05AB80E9D}" dt="2025-03-05T21:05:25.742" v="74" actId="20577"/>
      <pc:docMkLst>
        <pc:docMk/>
      </pc:docMkLst>
      <pc:sldChg chg="modSp ord">
        <pc:chgData name="Jacob Chlebowski" userId="d6bffc96ba4fbc68" providerId="Windows Live" clId="Web-{D13812BD-BFC0-F525-2555-A0E05AB80E9D}" dt="2025-03-05T20:42:03.268" v="2"/>
        <pc:sldMkLst>
          <pc:docMk/>
          <pc:sldMk cId="481389460" sldId="257"/>
        </pc:sldMkLst>
      </pc:sldChg>
      <pc:sldChg chg="addSp modSp">
        <pc:chgData name="Jacob Chlebowski" userId="d6bffc96ba4fbc68" providerId="Windows Live" clId="Web-{D13812BD-BFC0-F525-2555-A0E05AB80E9D}" dt="2025-03-05T20:44:47.056" v="12" actId="1076"/>
        <pc:sldMkLst>
          <pc:docMk/>
          <pc:sldMk cId="2111512407" sldId="258"/>
        </pc:sldMkLst>
      </pc:sldChg>
      <pc:sldChg chg="ord">
        <pc:chgData name="Jacob Chlebowski" userId="d6bffc96ba4fbc68" providerId="Windows Live" clId="Web-{D13812BD-BFC0-F525-2555-A0E05AB80E9D}" dt="2025-03-05T20:43:14.427" v="4"/>
        <pc:sldMkLst>
          <pc:docMk/>
          <pc:sldMk cId="3811100687" sldId="259"/>
        </pc:sldMkLst>
      </pc:sldChg>
      <pc:sldChg chg="del">
        <pc:chgData name="Jacob Chlebowski" userId="d6bffc96ba4fbc68" providerId="Windows Live" clId="Web-{D13812BD-BFC0-F525-2555-A0E05AB80E9D}" dt="2025-03-05T20:41:25.048" v="0"/>
        <pc:sldMkLst>
          <pc:docMk/>
          <pc:sldMk cId="2500887417" sldId="260"/>
        </pc:sldMkLst>
      </pc:sldChg>
      <pc:sldChg chg="del">
        <pc:chgData name="Jacob Chlebowski" userId="d6bffc96ba4fbc68" providerId="Windows Live" clId="Web-{D13812BD-BFC0-F525-2555-A0E05AB80E9D}" dt="2025-03-05T20:45:24.135" v="13"/>
        <pc:sldMkLst>
          <pc:docMk/>
          <pc:sldMk cId="162222067" sldId="262"/>
        </pc:sldMkLst>
      </pc:sldChg>
      <pc:sldChg chg="modSp del">
        <pc:chgData name="Jacob Chlebowski" userId="d6bffc96ba4fbc68" providerId="Windows Live" clId="Web-{D13812BD-BFC0-F525-2555-A0E05AB80E9D}" dt="2025-03-05T20:49:00.112" v="17"/>
        <pc:sldMkLst>
          <pc:docMk/>
          <pc:sldMk cId="1602578628" sldId="264"/>
        </pc:sldMkLst>
      </pc:sldChg>
      <pc:sldChg chg="del">
        <pc:chgData name="Jacob Chlebowski" userId="d6bffc96ba4fbc68" providerId="Windows Live" clId="Web-{D13812BD-BFC0-F525-2555-A0E05AB80E9D}" dt="2025-03-05T20:49:16.441" v="30"/>
        <pc:sldMkLst>
          <pc:docMk/>
          <pc:sldMk cId="3864048936" sldId="265"/>
        </pc:sldMkLst>
      </pc:sldChg>
      <pc:sldChg chg="new del">
        <pc:chgData name="Jacob Chlebowski" userId="d6bffc96ba4fbc68" providerId="Windows Live" clId="Web-{D13812BD-BFC0-F525-2555-A0E05AB80E9D}" dt="2025-03-05T20:49:13.222" v="29"/>
        <pc:sldMkLst>
          <pc:docMk/>
          <pc:sldMk cId="3944531272" sldId="266"/>
        </pc:sldMkLst>
      </pc:sldChg>
      <pc:sldChg chg="modSp new">
        <pc:chgData name="Jacob Chlebowski" userId="d6bffc96ba4fbc68" providerId="Windows Live" clId="Web-{D13812BD-BFC0-F525-2555-A0E05AB80E9D}" dt="2025-03-05T21:05:07.117" v="49" actId="20577"/>
        <pc:sldMkLst>
          <pc:docMk/>
          <pc:sldMk cId="2752528023" sldId="267"/>
        </pc:sldMkLst>
        <pc:spChg chg="mod">
          <ac:chgData name="Jacob Chlebowski" userId="d6bffc96ba4fbc68" providerId="Windows Live" clId="Web-{D13812BD-BFC0-F525-2555-A0E05AB80E9D}" dt="2025-03-05T20:49:08.159" v="26" actId="20577"/>
          <ac:spMkLst>
            <pc:docMk/>
            <pc:sldMk cId="2752528023" sldId="267"/>
            <ac:spMk id="2" creationId="{A5918626-EF3A-E046-3C95-E2F226FEDB18}"/>
          </ac:spMkLst>
        </pc:spChg>
        <pc:spChg chg="mod">
          <ac:chgData name="Jacob Chlebowski" userId="d6bffc96ba4fbc68" providerId="Windows Live" clId="Web-{D13812BD-BFC0-F525-2555-A0E05AB80E9D}" dt="2025-03-05T21:05:07.117" v="49" actId="20577"/>
          <ac:spMkLst>
            <pc:docMk/>
            <pc:sldMk cId="2752528023" sldId="267"/>
            <ac:spMk id="3" creationId="{39895282-8A90-5D28-250E-9AB0A2998D52}"/>
          </ac:spMkLst>
        </pc:spChg>
      </pc:sldChg>
      <pc:sldChg chg="new del">
        <pc:chgData name="Jacob Chlebowski" userId="d6bffc96ba4fbc68" providerId="Windows Live" clId="Web-{D13812BD-BFC0-F525-2555-A0E05AB80E9D}" dt="2025-03-05T20:57:37.912" v="32"/>
        <pc:sldMkLst>
          <pc:docMk/>
          <pc:sldMk cId="830189529" sldId="268"/>
        </pc:sldMkLst>
      </pc:sldChg>
      <pc:sldChg chg="addSp delSp modSp new">
        <pc:chgData name="Jacob Chlebowski" userId="d6bffc96ba4fbc68" providerId="Windows Live" clId="Web-{D13812BD-BFC0-F525-2555-A0E05AB80E9D}" dt="2025-03-05T21:04:43.803" v="46" actId="1076"/>
        <pc:sldMkLst>
          <pc:docMk/>
          <pc:sldMk cId="1117155002" sldId="268"/>
        </pc:sldMkLst>
        <pc:spChg chg="mod">
          <ac:chgData name="Jacob Chlebowski" userId="d6bffc96ba4fbc68" providerId="Windows Live" clId="Web-{D13812BD-BFC0-F525-2555-A0E05AB80E9D}" dt="2025-03-05T21:04:41.819" v="44" actId="20577"/>
          <ac:spMkLst>
            <pc:docMk/>
            <pc:sldMk cId="1117155002" sldId="268"/>
            <ac:spMk id="2" creationId="{93612BF9-B276-ED92-58A9-1F4A9236E054}"/>
          </ac:spMkLst>
        </pc:spChg>
        <pc:picChg chg="add mod ord">
          <ac:chgData name="Jacob Chlebowski" userId="d6bffc96ba4fbc68" providerId="Windows Live" clId="Web-{D13812BD-BFC0-F525-2555-A0E05AB80E9D}" dt="2025-03-05T21:04:43.803" v="46" actId="1076"/>
          <ac:picMkLst>
            <pc:docMk/>
            <pc:sldMk cId="1117155002" sldId="268"/>
            <ac:picMk id="4" creationId="{A2E22021-532B-94FF-C85C-58EFE77B6EFC}"/>
          </ac:picMkLst>
        </pc:picChg>
      </pc:sldChg>
      <pc:sldChg chg="modSp new">
        <pc:chgData name="Jacob Chlebowski" userId="d6bffc96ba4fbc68" providerId="Windows Live" clId="Web-{D13812BD-BFC0-F525-2555-A0E05AB80E9D}" dt="2025-03-05T21:05:14.633" v="57" actId="20577"/>
        <pc:sldMkLst>
          <pc:docMk/>
          <pc:sldMk cId="172783545" sldId="269"/>
        </pc:sldMkLst>
        <pc:spChg chg="mod">
          <ac:chgData name="Jacob Chlebowski" userId="d6bffc96ba4fbc68" providerId="Windows Live" clId="Web-{D13812BD-BFC0-F525-2555-A0E05AB80E9D}" dt="2025-03-05T21:05:14.633" v="57" actId="20577"/>
          <ac:spMkLst>
            <pc:docMk/>
            <pc:sldMk cId="172783545" sldId="269"/>
            <ac:spMk id="2" creationId="{F6F90FE8-0148-8DD8-93A7-D9AD190B8D61}"/>
          </ac:spMkLst>
        </pc:spChg>
      </pc:sldChg>
      <pc:sldChg chg="modSp new">
        <pc:chgData name="Jacob Chlebowski" userId="d6bffc96ba4fbc68" providerId="Windows Live" clId="Web-{D13812BD-BFC0-F525-2555-A0E05AB80E9D}" dt="2025-03-05T21:05:16.492" v="60" actId="20577"/>
        <pc:sldMkLst>
          <pc:docMk/>
          <pc:sldMk cId="4268275556" sldId="270"/>
        </pc:sldMkLst>
        <pc:spChg chg="mod">
          <ac:chgData name="Jacob Chlebowski" userId="d6bffc96ba4fbc68" providerId="Windows Live" clId="Web-{D13812BD-BFC0-F525-2555-A0E05AB80E9D}" dt="2025-03-05T21:05:16.492" v="60" actId="20577"/>
          <ac:spMkLst>
            <pc:docMk/>
            <pc:sldMk cId="4268275556" sldId="270"/>
            <ac:spMk id="2" creationId="{63F65449-F4DF-022E-B6BD-6917E15DE0E0}"/>
          </ac:spMkLst>
        </pc:spChg>
      </pc:sldChg>
      <pc:sldChg chg="modSp new">
        <pc:chgData name="Jacob Chlebowski" userId="d6bffc96ba4fbc68" providerId="Windows Live" clId="Web-{D13812BD-BFC0-F525-2555-A0E05AB80E9D}" dt="2025-03-05T21:05:19.555" v="64" actId="20577"/>
        <pc:sldMkLst>
          <pc:docMk/>
          <pc:sldMk cId="3590882102" sldId="271"/>
        </pc:sldMkLst>
        <pc:spChg chg="mod">
          <ac:chgData name="Jacob Chlebowski" userId="d6bffc96ba4fbc68" providerId="Windows Live" clId="Web-{D13812BD-BFC0-F525-2555-A0E05AB80E9D}" dt="2025-03-05T21:05:19.555" v="64" actId="20577"/>
          <ac:spMkLst>
            <pc:docMk/>
            <pc:sldMk cId="3590882102" sldId="271"/>
            <ac:spMk id="2" creationId="{18601794-0444-99A8-4D0D-F7EB44E86091}"/>
          </ac:spMkLst>
        </pc:spChg>
      </pc:sldChg>
      <pc:sldChg chg="modSp new">
        <pc:chgData name="Jacob Chlebowski" userId="d6bffc96ba4fbc68" providerId="Windows Live" clId="Web-{D13812BD-BFC0-F525-2555-A0E05AB80E9D}" dt="2025-03-05T21:05:22.820" v="69" actId="20577"/>
        <pc:sldMkLst>
          <pc:docMk/>
          <pc:sldMk cId="2574752443" sldId="272"/>
        </pc:sldMkLst>
        <pc:spChg chg="mod">
          <ac:chgData name="Jacob Chlebowski" userId="d6bffc96ba4fbc68" providerId="Windows Live" clId="Web-{D13812BD-BFC0-F525-2555-A0E05AB80E9D}" dt="2025-03-05T21:05:22.820" v="69" actId="20577"/>
          <ac:spMkLst>
            <pc:docMk/>
            <pc:sldMk cId="2574752443" sldId="272"/>
            <ac:spMk id="2" creationId="{1A7B3871-6F03-130D-714B-A4C5567F1A0C}"/>
          </ac:spMkLst>
        </pc:spChg>
      </pc:sldChg>
      <pc:sldChg chg="modSp new">
        <pc:chgData name="Jacob Chlebowski" userId="d6bffc96ba4fbc68" providerId="Windows Live" clId="Web-{D13812BD-BFC0-F525-2555-A0E05AB80E9D}" dt="2025-03-05T21:05:25.742" v="74" actId="20577"/>
        <pc:sldMkLst>
          <pc:docMk/>
          <pc:sldMk cId="2526388626" sldId="273"/>
        </pc:sldMkLst>
        <pc:spChg chg="mod">
          <ac:chgData name="Jacob Chlebowski" userId="d6bffc96ba4fbc68" providerId="Windows Live" clId="Web-{D13812BD-BFC0-F525-2555-A0E05AB80E9D}" dt="2025-03-05T21:05:25.742" v="74" actId="20577"/>
          <ac:spMkLst>
            <pc:docMk/>
            <pc:sldMk cId="2526388626" sldId="273"/>
            <ac:spMk id="2" creationId="{4556966C-E46D-D664-D91D-894FB51B5514}"/>
          </ac:spMkLst>
        </pc:spChg>
      </pc:sldChg>
    </pc:docChg>
  </pc:docChgLst>
  <pc:docChgLst>
    <pc:chgData name="Jacob Chlebowski" userId="d6bffc96ba4fbc68" providerId="Windows Live" clId="Web-{5FC095F9-B367-2918-F49D-309F5ADF1310}"/>
    <pc:docChg chg="addSld modSld">
      <pc:chgData name="Jacob Chlebowski" userId="d6bffc96ba4fbc68" providerId="Windows Live" clId="Web-{5FC095F9-B367-2918-F49D-309F5ADF1310}" dt="2025-03-10T19:38:18.806" v="5"/>
      <pc:docMkLst>
        <pc:docMk/>
      </pc:docMkLst>
      <pc:sldChg chg="addSp delSp modSp new mod setBg">
        <pc:chgData name="Jacob Chlebowski" userId="d6bffc96ba4fbc68" providerId="Windows Live" clId="Web-{5FC095F9-B367-2918-F49D-309F5ADF1310}" dt="2025-03-10T19:38:18.806" v="5"/>
        <pc:sldMkLst>
          <pc:docMk/>
          <pc:sldMk cId="2279852048" sldId="277"/>
        </pc:sldMkLst>
        <pc:spChg chg="mod">
          <ac:chgData name="Jacob Chlebowski" userId="d6bffc96ba4fbc68" providerId="Windows Live" clId="Web-{5FC095F9-B367-2918-F49D-309F5ADF1310}" dt="2025-03-10T19:38:18.806" v="5"/>
          <ac:spMkLst>
            <pc:docMk/>
            <pc:sldMk cId="2279852048" sldId="277"/>
            <ac:spMk id="2" creationId="{30FD2BEB-5B53-5F35-C8A8-D6046485CE36}"/>
          </ac:spMkLst>
        </pc:spChg>
        <pc:spChg chg="add">
          <ac:chgData name="Jacob Chlebowski" userId="d6bffc96ba4fbc68" providerId="Windows Live" clId="Web-{5FC095F9-B367-2918-F49D-309F5ADF1310}" dt="2025-03-10T19:38:18.806" v="5"/>
          <ac:spMkLst>
            <pc:docMk/>
            <pc:sldMk cId="2279852048" sldId="277"/>
            <ac:spMk id="10" creationId="{A3363022-C969-41E9-8EB2-E4C94908C1FA}"/>
          </ac:spMkLst>
        </pc:spChg>
        <pc:spChg chg="add">
          <ac:chgData name="Jacob Chlebowski" userId="d6bffc96ba4fbc68" providerId="Windows Live" clId="Web-{5FC095F9-B367-2918-F49D-309F5ADF1310}" dt="2025-03-10T19:38:18.806" v="5"/>
          <ac:spMkLst>
            <pc:docMk/>
            <pc:sldMk cId="2279852048" sldId="277"/>
            <ac:spMk id="12" creationId="{8D1AD6B3-BE88-4CEB-BA17-790657CC4729}"/>
          </ac:spMkLst>
        </pc:spChg>
        <pc:grpChg chg="add">
          <ac:chgData name="Jacob Chlebowski" userId="d6bffc96ba4fbc68" providerId="Windows Live" clId="Web-{5FC095F9-B367-2918-F49D-309F5ADF1310}" dt="2025-03-10T19:38:18.806" v="5"/>
          <ac:grpSpMkLst>
            <pc:docMk/>
            <pc:sldMk cId="2279852048" sldId="277"/>
            <ac:grpSpMk id="14" creationId="{89D1390B-7E13-4B4F-9CB2-391063412E54}"/>
          </ac:grpSpMkLst>
        </pc:grpChg>
        <pc:picChg chg="add">
          <ac:chgData name="Jacob Chlebowski" userId="d6bffc96ba4fbc68" providerId="Windows Live" clId="Web-{5FC095F9-B367-2918-F49D-309F5ADF1310}" dt="2025-03-10T19:38:18.806" v="5"/>
          <ac:picMkLst>
            <pc:docMk/>
            <pc:sldMk cId="2279852048" sldId="277"/>
            <ac:picMk id="7" creationId="{C3D1CE50-DD5C-9777-B017-9B9F9C07FA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489AC-F3DC-4481-A02A-F9A9472A992E}" type="datetimeFigureOut"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D175B-9D4F-477E-BA2F-537557C3DD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1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-Malware? Hopefully you’ve heard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D175B-9D4F-477E-BA2F-537557C3DD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err="1">
                <a:solidFill>
                  <a:srgbClr val="EEF0FF"/>
                </a:solidFill>
                <a:effectLst/>
                <a:latin typeface="Google Sans"/>
              </a:rPr>
              <a:t>UniKey</a:t>
            </a:r>
            <a:r>
              <a:rPr lang="en-US" b="0" i="0">
                <a:solidFill>
                  <a:srgbClr val="EEF0FF"/>
                </a:solidFill>
                <a:effectLst/>
                <a:latin typeface="Google Sans"/>
              </a:rPr>
              <a:t> is </a:t>
            </a:r>
            <a:r>
              <a:rPr lang="en-US"/>
              <a:t>a popular, free, and widely used software for encoding and typing Vietnamese characters on computers</a:t>
            </a:r>
            <a:r>
              <a:rPr lang="en-US" b="0" i="0">
                <a:solidFill>
                  <a:srgbClr val="EEF0FF"/>
                </a:solidFill>
                <a:effectLst/>
                <a:latin typeface="Google Sans"/>
              </a:rPr>
              <a:t>, acting as both a third-party software and an input method editor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C3C6D6"/>
                </a:solidFill>
                <a:effectLst/>
                <a:latin typeface="Google Sans"/>
              </a:rPr>
              <a:t>Portable Version:</a:t>
            </a:r>
            <a:r>
              <a:rPr lang="en-US" b="0" i="0">
                <a:solidFill>
                  <a:srgbClr val="C3C6D6"/>
                </a:solidFill>
                <a:effectLst/>
                <a:latin typeface="Google Sans"/>
              </a:rPr>
              <a:t> You can use the portable version of </a:t>
            </a:r>
            <a:r>
              <a:rPr lang="en-US" b="0" i="0" err="1">
                <a:solidFill>
                  <a:srgbClr val="C3C6D6"/>
                </a:solidFill>
                <a:effectLst/>
                <a:latin typeface="Google Sans"/>
              </a:rPr>
              <a:t>UniKey</a:t>
            </a:r>
            <a:r>
              <a:rPr lang="en-US" b="0" i="0">
                <a:solidFill>
                  <a:srgbClr val="C3C6D6"/>
                </a:solidFill>
                <a:effectLst/>
                <a:latin typeface="Google Sans"/>
              </a:rPr>
              <a:t>, which doesn't require installation. </a:t>
            </a:r>
          </a:p>
          <a:p>
            <a:pPr algn="l"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C3C6D6"/>
                </a:solidFill>
                <a:effectLst/>
                <a:latin typeface="Google Sans"/>
              </a:rPr>
              <a:t>Installed Version:</a:t>
            </a:r>
            <a:r>
              <a:rPr lang="en-US" b="0" i="0">
                <a:solidFill>
                  <a:srgbClr val="C3C6D6"/>
                </a:solidFill>
                <a:effectLst/>
                <a:latin typeface="Google Sans"/>
              </a:rPr>
              <a:t> You can also download and install </a:t>
            </a:r>
            <a:r>
              <a:rPr lang="en-US" b="0" i="0" err="1">
                <a:solidFill>
                  <a:srgbClr val="C3C6D6"/>
                </a:solidFill>
                <a:effectLst/>
                <a:latin typeface="Google Sans"/>
              </a:rPr>
              <a:t>UniKey</a:t>
            </a:r>
            <a:r>
              <a:rPr lang="en-US" b="0" i="0">
                <a:solidFill>
                  <a:srgbClr val="C3C6D6"/>
                </a:solidFill>
                <a:effectLst/>
                <a:latin typeface="Google Sans"/>
              </a:rPr>
              <a:t> on your computer. </a:t>
            </a:r>
          </a:p>
          <a:p>
            <a:endParaRPr lang="en-US" b="0" i="0">
              <a:solidFill>
                <a:srgbClr val="EEF0FF"/>
              </a:solidFill>
              <a:effectLst/>
              <a:latin typeface="Google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D175B-9D4F-477E-BA2F-537557C3DD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5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-GDI function calls are overwritten by the malware, causing distorted windows or flickering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D175B-9D4F-477E-BA2F-537557C3DD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Teaches people about cross-site scripting. Cross-site scripting a web security vulnerability </a:t>
            </a:r>
          </a:p>
          <a:p>
            <a:r>
              <a:rPr lang="en-US">
                <a:ea typeface="Calibri"/>
                <a:cs typeface="Calibri"/>
              </a:rPr>
              <a:t>where people can insert malicious scripts into websites. </a:t>
            </a:r>
          </a:p>
          <a:p>
            <a:r>
              <a:rPr lang="en-US">
                <a:ea typeface="Calibri"/>
                <a:cs typeface="Calibri"/>
              </a:rPr>
              <a:t>The dangers can range heavily depending on the skills of the attacker and the lack of security on the website. </a:t>
            </a:r>
          </a:p>
          <a:p>
            <a:r>
              <a:rPr lang="en-US">
                <a:ea typeface="Calibri"/>
                <a:cs typeface="Calibri"/>
              </a:rPr>
              <a:t>Attackers could cause many things to happen, such as data theft, account hijacking, redirection to malicious websites, </a:t>
            </a:r>
          </a:p>
          <a:p>
            <a:r>
              <a:rPr lang="en-US">
                <a:ea typeface="Calibri"/>
                <a:cs typeface="Calibri"/>
              </a:rPr>
              <a:t>or simply popping an alert, as we will do in a minute with this website.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D175B-9D4F-477E-BA2F-537557C3DD77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0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Our objective through all of these challenges will be to pop an alert at the top of the screen. 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Hint 1: Open developer tools with f12, or right clicking then pressing inspect.</a:t>
            </a:r>
          </a:p>
          <a:p>
            <a:r>
              <a:rPr lang="en-US">
                <a:ea typeface="Calibri"/>
                <a:cs typeface="Calibri"/>
              </a:rPr>
              <a:t>Hint 2: Tags or headings etc., such as &lt;h1&gt;Hello&lt;/h1&gt;, &lt;p&gt;, etc.</a:t>
            </a:r>
          </a:p>
          <a:p>
            <a:r>
              <a:rPr lang="en-US">
                <a:ea typeface="Calibri"/>
                <a:cs typeface="Calibri"/>
              </a:rPr>
              <a:t>Hint 3: &lt;script&gt;&lt;/script&gt; allows you to execute </a:t>
            </a:r>
            <a:r>
              <a:rPr lang="en-US" err="1">
                <a:ea typeface="Calibri"/>
                <a:cs typeface="Calibri"/>
              </a:rPr>
              <a:t>javascript</a:t>
            </a:r>
            <a:r>
              <a:rPr lang="en-US">
                <a:ea typeface="Calibri"/>
                <a:cs typeface="Calibri"/>
              </a:rPr>
              <a:t> code in a webpage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Solution: &lt;script&gt;alert("We made an alert")&lt;/script&gt;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D175B-9D4F-477E-BA2F-537557C3DD77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Level 2 will be a bit tougher. Our solution from last problem isn't going to work on this one. (read prompt) </a:t>
            </a:r>
            <a:br>
              <a:rPr lang="en-US">
                <a:ea typeface="Calibri"/>
                <a:cs typeface="Calibri"/>
              </a:rPr>
            </a:br>
            <a:br>
              <a:rPr lang="en-US">
                <a:ea typeface="Calibri"/>
                <a:cs typeface="Calibri"/>
              </a:rPr>
            </a:br>
            <a:r>
              <a:rPr lang="en-US">
                <a:ea typeface="Calibri"/>
                <a:cs typeface="Calibri"/>
              </a:rPr>
              <a:t>Execution sinks </a:t>
            </a:r>
            <a:br>
              <a:rPr lang="en-US">
                <a:ea typeface="Calibri"/>
                <a:cs typeface="+mn-lt"/>
              </a:rPr>
            </a:b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Hint 1: You can see that the welcome message has HTML so simply typing &lt;script&gt; won't escape your posted status</a:t>
            </a:r>
          </a:p>
          <a:p>
            <a:r>
              <a:rPr lang="en-US">
                <a:ea typeface="Calibri"/>
                <a:cs typeface="Calibri"/>
              </a:rPr>
              <a:t>Hint 2: Try a different </a:t>
            </a:r>
            <a:r>
              <a:rPr lang="en-US" err="1">
                <a:ea typeface="Calibri"/>
                <a:cs typeface="Calibri"/>
              </a:rPr>
              <a:t>javascript</a:t>
            </a:r>
            <a:r>
              <a:rPr lang="en-US">
                <a:ea typeface="Calibri"/>
                <a:cs typeface="Calibri"/>
              </a:rPr>
              <a:t> attribute, but which one?</a:t>
            </a:r>
            <a:br>
              <a:rPr lang="en-US">
                <a:ea typeface="Calibri"/>
                <a:cs typeface="+mn-lt"/>
              </a:rPr>
            </a:br>
            <a:r>
              <a:rPr lang="en-US"/>
              <a:t>&lt;h1 style="</a:t>
            </a:r>
            <a:r>
              <a:rPr lang="en-US" err="1"/>
              <a:t>color:blue</a:t>
            </a:r>
            <a:r>
              <a:rPr lang="en-US"/>
              <a:t>;"&gt;This is a heading&lt;/h1&gt;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Hint 3: &lt;</a:t>
            </a:r>
            <a:r>
              <a:rPr lang="en-US" err="1">
                <a:ea typeface="Calibri"/>
                <a:cs typeface="Calibri"/>
              </a:rPr>
              <a:t>img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src</a:t>
            </a:r>
            <a:r>
              <a:rPr lang="en-US">
                <a:ea typeface="Calibri"/>
                <a:cs typeface="Calibri"/>
              </a:rPr>
              <a:t>="", </a:t>
            </a:r>
            <a:r>
              <a:rPr lang="en-US" err="1">
                <a:ea typeface="Calibri"/>
                <a:cs typeface="Calibri"/>
              </a:rPr>
              <a:t>onerror</a:t>
            </a:r>
            <a:r>
              <a:rPr lang="en-US">
                <a:ea typeface="Calibri"/>
                <a:cs typeface="Calibri"/>
              </a:rPr>
              <a:t>=""&gt;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Solution: </a:t>
            </a:r>
            <a:r>
              <a:rPr lang="en-US"/>
              <a:t>&lt;</a:t>
            </a:r>
            <a:r>
              <a:rPr lang="en-US" err="1"/>
              <a:t>img</a:t>
            </a:r>
            <a:r>
              <a:rPr lang="en-US"/>
              <a:t> </a:t>
            </a:r>
            <a:r>
              <a:rPr lang="en-US" err="1"/>
              <a:t>src</a:t>
            </a:r>
            <a:r>
              <a:rPr lang="en-US"/>
              <a:t>="image.gif" </a:t>
            </a:r>
            <a:r>
              <a:rPr lang="en-US" err="1"/>
              <a:t>onerror</a:t>
            </a:r>
            <a:r>
              <a:rPr lang="en-US"/>
              <a:t>="alert()"&gt;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D175B-9D4F-477E-BA2F-537557C3DD77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Level 3 is going a level further into execution sinks. </a:t>
            </a:r>
          </a:p>
          <a:p>
            <a:br>
              <a:rPr lang="en-US">
                <a:cs typeface="+mn-lt"/>
              </a:rPr>
            </a:br>
            <a:r>
              <a:rPr lang="en-US"/>
              <a:t>Hint 1: </a:t>
            </a:r>
            <a:r>
              <a:rPr lang="en-US" err="1"/>
              <a:t>window.location</a:t>
            </a:r>
            <a:r>
              <a:rPr lang="en-US"/>
              <a:t> can be manipulated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Hint 2: How you sneak in your malicious code now that we've identified the vulnerability?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Ctrl f for alert() when typing in url</a:t>
            </a:r>
          </a:p>
          <a:p>
            <a:endParaRPr lang="en-US"/>
          </a:p>
          <a:p>
            <a:r>
              <a:rPr lang="en-US"/>
              <a:t>Solution: ' </a:t>
            </a:r>
            <a:r>
              <a:rPr lang="en-US" err="1"/>
              <a:t>onerror</a:t>
            </a:r>
            <a:r>
              <a:rPr lang="en-US"/>
              <a:t>="alert()"&gt; The key is the apostrophe breaks you out of the </a:t>
            </a:r>
            <a:r>
              <a:rPr lang="en-US" err="1"/>
              <a:t>src</a:t>
            </a:r>
            <a:r>
              <a:rPr lang="en-US"/>
              <a:t> attribute, allowing you to input your own script.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D175B-9D4F-477E-BA2F-537557C3DD7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3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5444-FFED-15AE-3F7E-74EAD34D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3F785-3A26-E624-0497-FC232A301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76D7-5097-E215-A7AB-5DABAE0D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55A8-0162-87B3-774B-D98C4E0B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CF001-BBFD-D234-7C6C-5882EB1D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B4D-86D7-25D7-6EE4-50399353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D1E1F-5A56-46F0-D01A-F1F591476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B7211-9BE9-79FC-AED9-27FBE547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61338-8D5B-1EAC-6A36-966F4367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FC3B-EB6E-BE21-6707-0DB7C061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AB254-F494-2F72-25BB-5A1EB1DF6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C01DF-E7F0-A654-AB78-0CE927958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48A23-0B30-1D76-945D-12F72961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EB41-FE22-41A7-EA35-E8D1173A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52CB-8C6C-E9DC-FD76-399C4B6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5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B4D1-4C7D-1C42-AC27-D26A248A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49B6-E89C-EBB4-D724-0BD922EEE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F23C-4ECA-EA72-BDC4-AE6D9D32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A87D3-837B-4225-0CA0-83824E64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45DDF-74B6-7F78-33D7-5FB594F3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5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58B9-4BCF-2ACF-35F3-371D381B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1C7C3-77DC-5B86-4371-18EE13BD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8359-AA0C-7C1A-9EF6-53E704EB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EDFFC-C0DF-6B85-20A2-A5D6F1EC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1F23B-BC0C-B302-37C0-59FC9149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64A1-F5D5-F09E-A6F5-DDDC4311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DEA2-EC27-5ACD-A0DD-837DCF7D5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E4AC-C7A4-2873-FA23-B73F6AF4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51407-2EC3-27AC-7ED1-3B939CD3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226E1-FD51-965E-165A-A0D4454A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73E04-687B-B7FC-0D93-CF3ADB3D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C4E4-376E-587A-D69A-7B1DCB2E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4599-7851-4CBD-5907-62678E1F5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34957-4E29-B0DB-92CB-F319C10F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887B1-0D46-FC29-CB2E-81EFF5E46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9BB95-4C2B-D02A-B4A4-89B48FB03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CF370-976C-8412-0CF5-F9193086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E94F1-A2C1-43AE-F959-F648DD84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8BF3C-0A30-CF17-5B31-01F50862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8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7C73-137E-456A-0484-5A596383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81586-A3A2-24EB-481A-54012013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7E44A-1135-AB5F-85DF-10537ACE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FBB29-05E7-9696-6D83-2E768448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B2D4B-3FC1-B2E7-C354-896696FB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3768A-361D-7F49-8A53-D1EEAE0D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63243-71E4-BF26-F9FC-3E2E6611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0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EA0E-DD7F-278D-447C-FCFE9592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7545-173F-3C5F-A98E-5E3BEA0F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53A16-17A7-BFA0-53A2-3A6F11A9F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FE242-1DA9-F65E-6F8F-7460BED3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BD335-053C-5EB3-1C52-17BEC5DB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FB2E-3F0F-3083-433B-D79FB5D3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F772-5ECC-B7D8-FD0D-6C45D4D8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135B1-3475-3810-3643-45D4C611B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8985B-101C-8387-3481-80ADD7BF8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27BA-430C-F691-6269-9082F165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FBFCF-8D90-7939-067E-7C84494A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C0494-D6C9-45FD-FFDC-1D6844B8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79276-0B15-A563-5572-D0ED8CFE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7E94-DEEB-A12D-AF54-A8F692FC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2EB0-B564-0143-946B-9BAC1A6D4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CB86E-2CCC-46A0-9B4A-DCFB23CBA35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55754-2424-B370-176B-19DC94174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B4F9-B001-C63C-8C16-758652748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xss-game.appspo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5B9A-BE23-1717-BCB3-41E38B58A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Malware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BCD82-EE07-A8AD-4016-241CE2EBF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Please be careful if you run malware </a:t>
            </a:r>
            <a:r>
              <a:rPr lang="en-US" sz="200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7" name="Graphic 6" descr="Bug">
            <a:extLst>
              <a:ext uri="{FF2B5EF4-FFF2-40B4-BE49-F238E27FC236}">
                <a16:creationId xmlns:a16="http://schemas.microsoft.com/office/drawing/2014/main" id="{878BDAD5-D9D3-B928-0FD3-6006A3607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33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D2BEB-5B53-5F35-C8A8-D6046485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3D1CE50-DD5C-9777-B017-9B9F9C07F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985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31E0E-81BB-4F7A-7F23-614BA8E7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4200"/>
              <a:t>Golden Eye via </a:t>
            </a:r>
            <a:r>
              <a:rPr lang="en-US" sz="4200" err="1"/>
              <a:t>uni</a:t>
            </a:r>
            <a:r>
              <a:rPr lang="en-US" sz="4200"/>
              <a:t> key.exe (Ransomware)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9D74-0136-2289-36AE-A1AD74F7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Encrypts all file system data</a:t>
            </a:r>
          </a:p>
          <a:p>
            <a:r>
              <a:rPr lang="en-US" sz="2200"/>
              <a:t>Was originally developed to take advantage of the USB attack vector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F987A-A871-8280-7813-282D02D71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0"/>
            <a:ext cx="11798052" cy="67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3B04-F5E7-0139-FB67-A7C55CAB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Salinewin.exe (Malware) (</a:t>
            </a:r>
            <a:r>
              <a:rPr lang="en-US">
                <a:solidFill>
                  <a:srgbClr val="FF0000"/>
                </a:solidFill>
              </a:rPr>
              <a:t>Warning: Flashing lights)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9060-F771-5F81-53AA-1444DD51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84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Leverages the windows graphics device interface (GDI) to execute disruptive visual effects</a:t>
            </a:r>
          </a:p>
          <a:p>
            <a:r>
              <a:rPr lang="en-US"/>
              <a:t>System is pretty much completely unusable</a:t>
            </a:r>
          </a:p>
          <a:p>
            <a:r>
              <a:rPr lang="en-US"/>
              <a:t>Spreads from spear-phishing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4EBDB-11C9-C3D0-C54A-21A96C97C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721" y="1565521"/>
            <a:ext cx="6537079" cy="487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0E75-8AD5-E715-35CA-F58D6092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Hydrogen.exe (Malware) (</a:t>
            </a:r>
            <a:r>
              <a:rPr lang="en-US">
                <a:solidFill>
                  <a:srgbClr val="FF0000"/>
                </a:solidFill>
              </a:rPr>
              <a:t>Warning: Flashing lights)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1FB9-2536-CD78-8A98-E4C49013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2120" cy="4351338"/>
          </a:xfrm>
        </p:spPr>
        <p:txBody>
          <a:bodyPr/>
          <a:lstStyle/>
          <a:p>
            <a:r>
              <a:rPr lang="en-US"/>
              <a:t>Another GDI malware</a:t>
            </a:r>
          </a:p>
          <a:p>
            <a:r>
              <a:rPr lang="en-US"/>
              <a:t>Super cool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561F9-B85B-B9BC-52FB-4EEBA66D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65" y="1153498"/>
            <a:ext cx="6596901" cy="49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1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143C-D276-E65D-85B6-467A6C05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Jigsaw.exe (Ransomware)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0608-0198-D165-1D60-23C95AAD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0283" cy="435133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Could be scary to average user</a:t>
            </a:r>
          </a:p>
          <a:p>
            <a:r>
              <a:rPr lang="en-US"/>
              <a:t>Occurred through malicious attachments in emails</a:t>
            </a:r>
          </a:p>
          <a:p>
            <a:r>
              <a:rPr lang="en-US"/>
              <a:t>Reboot Computer and Files are Still Encrypted</a:t>
            </a:r>
          </a:p>
          <a:p>
            <a:endParaRPr lang="en-US"/>
          </a:p>
          <a:p>
            <a:r>
              <a:rPr lang="en-US"/>
              <a:t>This one takes some time to run, will run more malware if time prevails at end of presentation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73EFC-F279-BEE1-5CB4-DD74278E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357" y="1308451"/>
            <a:ext cx="6970723" cy="51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1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8626-EF3A-E046-3C95-E2F226FED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XSS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95282-8A90-5D28-250E-9AB0A2998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https://xss-game.appspot.com/</a:t>
            </a:r>
            <a:r>
              <a:rPr lang="en-US">
                <a:ea typeface="+mn-lt"/>
                <a:cs typeface="+mn-lt"/>
              </a:rPr>
              <a:t>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2BF9-B276-ED92-58A9-1F4A9236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E22021-532B-94FF-C85C-58EFE77B6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576" y="2303948"/>
            <a:ext cx="7029450" cy="790575"/>
          </a:xfrm>
        </p:spPr>
      </p:pic>
    </p:spTree>
    <p:extLst>
      <p:ext uri="{BB962C8B-B14F-4D97-AF65-F5344CB8AC3E}">
        <p14:creationId xmlns:p14="http://schemas.microsoft.com/office/powerpoint/2010/main" val="111715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0FE8-0148-8DD8-93A7-D9AD190B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A6D7-6CBB-D6BD-3F21-EB114A38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5449-F4DF-022E-B6BD-6917E15D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E6AB-2A6F-AF85-445F-3D5CBBBBA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7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Malware</vt:lpstr>
      <vt:lpstr>Golden Eye via uni key.exe (Ransomware) </vt:lpstr>
      <vt:lpstr>Salinewin.exe (Malware) (Warning: Flashing lights)</vt:lpstr>
      <vt:lpstr>Hydrogen.exe (Malware) (Warning: Flashing lights)</vt:lpstr>
      <vt:lpstr>Jigsaw.exe (Ransomware)</vt:lpstr>
      <vt:lpstr>XSS</vt:lpstr>
      <vt:lpstr>Level 1</vt:lpstr>
      <vt:lpstr>Level 2</vt:lpstr>
      <vt:lpstr>Level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Chlebowski</dc:creator>
  <cp:revision>1</cp:revision>
  <dcterms:created xsi:type="dcterms:W3CDTF">2025-03-02T17:55:03Z</dcterms:created>
  <dcterms:modified xsi:type="dcterms:W3CDTF">2025-03-25T22:17:14Z</dcterms:modified>
</cp:coreProperties>
</file>