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74" r:id="rId4"/>
    <p:sldId id="275" r:id="rId5"/>
    <p:sldId id="276" r:id="rId6"/>
    <p:sldId id="263" r:id="rId7"/>
    <p:sldId id="257" r:id="rId8"/>
    <p:sldId id="258" r:id="rId9"/>
    <p:sldId id="259" r:id="rId10"/>
    <p:sldId id="267" r:id="rId11"/>
    <p:sldId id="268" r:id="rId12"/>
    <p:sldId id="269" r:id="rId13"/>
    <p:sldId id="270" r:id="rId14"/>
    <p:sldId id="271" r:id="rId15"/>
    <p:sldId id="272" r:id="rId16"/>
    <p:sldId id="273"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EB0742-86D2-4191-BA44-FD6D455E96F0}" v="7" dt="2025-03-16T17:09:44.360"/>
    <p1510:client id="{6FD05CE9-3092-435F-ACE6-7F83C4A9AFD8}" v="1" dt="2025-03-17T16:55:52.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16" autoAdjust="0"/>
    <p:restoredTop sz="94660"/>
  </p:normalViewPr>
  <p:slideViewPr>
    <p:cSldViewPr snapToGrid="0">
      <p:cViewPr varScale="1">
        <p:scale>
          <a:sx n="47" d="100"/>
          <a:sy n="47" d="100"/>
        </p:scale>
        <p:origin x="54"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3EB0742-86D2-4191-BA44-FD6D455E96F0}"/>
    <pc:docChg chg="modSld">
      <pc:chgData name="Guest User" userId="" providerId="Windows Live" clId="Web-{53EB0742-86D2-4191-BA44-FD6D455E96F0}" dt="2025-03-16T17:22:49.062" v="629"/>
      <pc:docMkLst>
        <pc:docMk/>
      </pc:docMkLst>
      <pc:sldChg chg="modSp modNotes">
        <pc:chgData name="Guest User" userId="" providerId="Windows Live" clId="Web-{53EB0742-86D2-4191-BA44-FD6D455E96F0}" dt="2025-03-16T17:02:30.234" v="233"/>
        <pc:sldMkLst>
          <pc:docMk/>
          <pc:sldMk cId="2752528023" sldId="267"/>
        </pc:sldMkLst>
        <pc:spChg chg="mod">
          <ac:chgData name="Guest User" userId="" providerId="Windows Live" clId="Web-{53EB0742-86D2-4191-BA44-FD6D455E96F0}" dt="2025-03-16T16:56:33.468" v="4" actId="20577"/>
          <ac:spMkLst>
            <pc:docMk/>
            <pc:sldMk cId="2752528023" sldId="267"/>
            <ac:spMk id="3" creationId="{39895282-8A90-5D28-250E-9AB0A2998D52}"/>
          </ac:spMkLst>
        </pc:spChg>
      </pc:sldChg>
      <pc:sldChg chg="modNotes">
        <pc:chgData name="Guest User" userId="" providerId="Windows Live" clId="Web-{53EB0742-86D2-4191-BA44-FD6D455E96F0}" dt="2025-03-16T17:09:44.251" v="365"/>
        <pc:sldMkLst>
          <pc:docMk/>
          <pc:sldMk cId="1117155002" sldId="268"/>
        </pc:sldMkLst>
      </pc:sldChg>
      <pc:sldChg chg="modNotes">
        <pc:chgData name="Guest User" userId="" providerId="Windows Live" clId="Web-{53EB0742-86D2-4191-BA44-FD6D455E96F0}" dt="2025-03-16T17:22:49.062" v="629"/>
        <pc:sldMkLst>
          <pc:docMk/>
          <pc:sldMk cId="172783545" sldId="269"/>
        </pc:sldMkLst>
      </pc:sldChg>
    </pc:docChg>
  </pc:docChgLst>
  <pc:docChgLst>
    <pc:chgData name="Jacob Chlebowski" userId="d6bffc96ba4fbc68" providerId="Windows Live" clId="Web-{D13812BD-BFC0-F525-2555-A0E05AB80E9D}"/>
    <pc:docChg chg="addSld delSld modSld sldOrd">
      <pc:chgData name="Jacob Chlebowski" userId="d6bffc96ba4fbc68" providerId="Windows Live" clId="Web-{D13812BD-BFC0-F525-2555-A0E05AB80E9D}" dt="2025-03-05T21:05:25.742" v="74" actId="20577"/>
      <pc:docMkLst>
        <pc:docMk/>
      </pc:docMkLst>
      <pc:sldChg chg="modSp ord">
        <pc:chgData name="Jacob Chlebowski" userId="d6bffc96ba4fbc68" providerId="Windows Live" clId="Web-{D13812BD-BFC0-F525-2555-A0E05AB80E9D}" dt="2025-03-05T20:42:03.268" v="2"/>
        <pc:sldMkLst>
          <pc:docMk/>
          <pc:sldMk cId="481389460" sldId="257"/>
        </pc:sldMkLst>
        <pc:spChg chg="mod">
          <ac:chgData name="Jacob Chlebowski" userId="d6bffc96ba4fbc68" providerId="Windows Live" clId="Web-{D13812BD-BFC0-F525-2555-A0E05AB80E9D}" dt="2025-03-05T20:41:59.440" v="1" actId="20577"/>
          <ac:spMkLst>
            <pc:docMk/>
            <pc:sldMk cId="481389460" sldId="257"/>
            <ac:spMk id="2" creationId="{4D46AE18-E156-1DF4-4F10-1445DFE9FF94}"/>
          </ac:spMkLst>
        </pc:spChg>
      </pc:sldChg>
      <pc:sldChg chg="addSp modSp">
        <pc:chgData name="Jacob Chlebowski" userId="d6bffc96ba4fbc68" providerId="Windows Live" clId="Web-{D13812BD-BFC0-F525-2555-A0E05AB80E9D}" dt="2025-03-05T20:44:47.056" v="12" actId="1076"/>
        <pc:sldMkLst>
          <pc:docMk/>
          <pc:sldMk cId="2111512407" sldId="258"/>
        </pc:sldMkLst>
        <pc:picChg chg="add mod">
          <ac:chgData name="Jacob Chlebowski" userId="d6bffc96ba4fbc68" providerId="Windows Live" clId="Web-{D13812BD-BFC0-F525-2555-A0E05AB80E9D}" dt="2025-03-05T20:44:03.351" v="8" actId="1076"/>
          <ac:picMkLst>
            <pc:docMk/>
            <pc:sldMk cId="2111512407" sldId="258"/>
            <ac:picMk id="3" creationId="{F6035CC9-F854-5799-F8E5-3967AF2BD189}"/>
          </ac:picMkLst>
        </pc:picChg>
        <pc:picChg chg="add mod">
          <ac:chgData name="Jacob Chlebowski" userId="d6bffc96ba4fbc68" providerId="Windows Live" clId="Web-{D13812BD-BFC0-F525-2555-A0E05AB80E9D}" dt="2025-03-05T20:44:47.056" v="12" actId="1076"/>
          <ac:picMkLst>
            <pc:docMk/>
            <pc:sldMk cId="2111512407" sldId="258"/>
            <ac:picMk id="4" creationId="{58CE0FA4-BF40-DDF4-C3E3-4C131357433C}"/>
          </ac:picMkLst>
        </pc:picChg>
        <pc:picChg chg="mod">
          <ac:chgData name="Jacob Chlebowski" userId="d6bffc96ba4fbc68" providerId="Windows Live" clId="Web-{D13812BD-BFC0-F525-2555-A0E05AB80E9D}" dt="2025-03-05T20:42:15.581" v="3" actId="1076"/>
          <ac:picMkLst>
            <pc:docMk/>
            <pc:sldMk cId="2111512407" sldId="258"/>
            <ac:picMk id="5" creationId="{CB6BABB8-861D-1F7E-90A7-4933E2654779}"/>
          </ac:picMkLst>
        </pc:picChg>
      </pc:sldChg>
      <pc:sldChg chg="ord">
        <pc:chgData name="Jacob Chlebowski" userId="d6bffc96ba4fbc68" providerId="Windows Live" clId="Web-{D13812BD-BFC0-F525-2555-A0E05AB80E9D}" dt="2025-03-05T20:43:14.427" v="4"/>
        <pc:sldMkLst>
          <pc:docMk/>
          <pc:sldMk cId="3811100687" sldId="259"/>
        </pc:sldMkLst>
      </pc:sldChg>
      <pc:sldChg chg="del">
        <pc:chgData name="Jacob Chlebowski" userId="d6bffc96ba4fbc68" providerId="Windows Live" clId="Web-{D13812BD-BFC0-F525-2555-A0E05AB80E9D}" dt="2025-03-05T20:41:25.048" v="0"/>
        <pc:sldMkLst>
          <pc:docMk/>
          <pc:sldMk cId="2500887417" sldId="260"/>
        </pc:sldMkLst>
      </pc:sldChg>
      <pc:sldChg chg="del">
        <pc:chgData name="Jacob Chlebowski" userId="d6bffc96ba4fbc68" providerId="Windows Live" clId="Web-{D13812BD-BFC0-F525-2555-A0E05AB80E9D}" dt="2025-03-05T20:45:24.135" v="13"/>
        <pc:sldMkLst>
          <pc:docMk/>
          <pc:sldMk cId="162222067" sldId="262"/>
        </pc:sldMkLst>
      </pc:sldChg>
      <pc:sldChg chg="modSp del">
        <pc:chgData name="Jacob Chlebowski" userId="d6bffc96ba4fbc68" providerId="Windows Live" clId="Web-{D13812BD-BFC0-F525-2555-A0E05AB80E9D}" dt="2025-03-05T20:49:00.112" v="17"/>
        <pc:sldMkLst>
          <pc:docMk/>
          <pc:sldMk cId="1602578628" sldId="264"/>
        </pc:sldMkLst>
      </pc:sldChg>
      <pc:sldChg chg="del">
        <pc:chgData name="Jacob Chlebowski" userId="d6bffc96ba4fbc68" providerId="Windows Live" clId="Web-{D13812BD-BFC0-F525-2555-A0E05AB80E9D}" dt="2025-03-05T20:49:16.441" v="30"/>
        <pc:sldMkLst>
          <pc:docMk/>
          <pc:sldMk cId="3864048936" sldId="265"/>
        </pc:sldMkLst>
      </pc:sldChg>
      <pc:sldChg chg="new del">
        <pc:chgData name="Jacob Chlebowski" userId="d6bffc96ba4fbc68" providerId="Windows Live" clId="Web-{D13812BD-BFC0-F525-2555-A0E05AB80E9D}" dt="2025-03-05T20:49:13.222" v="29"/>
        <pc:sldMkLst>
          <pc:docMk/>
          <pc:sldMk cId="3944531272" sldId="266"/>
        </pc:sldMkLst>
      </pc:sldChg>
      <pc:sldChg chg="modSp new">
        <pc:chgData name="Jacob Chlebowski" userId="d6bffc96ba4fbc68" providerId="Windows Live" clId="Web-{D13812BD-BFC0-F525-2555-A0E05AB80E9D}" dt="2025-03-05T21:05:07.117" v="49" actId="20577"/>
        <pc:sldMkLst>
          <pc:docMk/>
          <pc:sldMk cId="2752528023" sldId="267"/>
        </pc:sldMkLst>
        <pc:spChg chg="mod">
          <ac:chgData name="Jacob Chlebowski" userId="d6bffc96ba4fbc68" providerId="Windows Live" clId="Web-{D13812BD-BFC0-F525-2555-A0E05AB80E9D}" dt="2025-03-05T20:49:08.159" v="26" actId="20577"/>
          <ac:spMkLst>
            <pc:docMk/>
            <pc:sldMk cId="2752528023" sldId="267"/>
            <ac:spMk id="2" creationId="{A5918626-EF3A-E046-3C95-E2F226FEDB18}"/>
          </ac:spMkLst>
        </pc:spChg>
        <pc:spChg chg="mod">
          <ac:chgData name="Jacob Chlebowski" userId="d6bffc96ba4fbc68" providerId="Windows Live" clId="Web-{D13812BD-BFC0-F525-2555-A0E05AB80E9D}" dt="2025-03-05T21:05:07.117" v="49" actId="20577"/>
          <ac:spMkLst>
            <pc:docMk/>
            <pc:sldMk cId="2752528023" sldId="267"/>
            <ac:spMk id="3" creationId="{39895282-8A90-5D28-250E-9AB0A2998D52}"/>
          </ac:spMkLst>
        </pc:spChg>
      </pc:sldChg>
      <pc:sldChg chg="new del">
        <pc:chgData name="Jacob Chlebowski" userId="d6bffc96ba4fbc68" providerId="Windows Live" clId="Web-{D13812BD-BFC0-F525-2555-A0E05AB80E9D}" dt="2025-03-05T20:57:37.912" v="32"/>
        <pc:sldMkLst>
          <pc:docMk/>
          <pc:sldMk cId="830189529" sldId="268"/>
        </pc:sldMkLst>
      </pc:sldChg>
      <pc:sldChg chg="addSp delSp modSp new">
        <pc:chgData name="Jacob Chlebowski" userId="d6bffc96ba4fbc68" providerId="Windows Live" clId="Web-{D13812BD-BFC0-F525-2555-A0E05AB80E9D}" dt="2025-03-05T21:04:43.803" v="46" actId="1076"/>
        <pc:sldMkLst>
          <pc:docMk/>
          <pc:sldMk cId="1117155002" sldId="268"/>
        </pc:sldMkLst>
        <pc:spChg chg="mod">
          <ac:chgData name="Jacob Chlebowski" userId="d6bffc96ba4fbc68" providerId="Windows Live" clId="Web-{D13812BD-BFC0-F525-2555-A0E05AB80E9D}" dt="2025-03-05T21:04:41.819" v="44" actId="20577"/>
          <ac:spMkLst>
            <pc:docMk/>
            <pc:sldMk cId="1117155002" sldId="268"/>
            <ac:spMk id="2" creationId="{93612BF9-B276-ED92-58A9-1F4A9236E054}"/>
          </ac:spMkLst>
        </pc:spChg>
        <pc:picChg chg="add mod ord">
          <ac:chgData name="Jacob Chlebowski" userId="d6bffc96ba4fbc68" providerId="Windows Live" clId="Web-{D13812BD-BFC0-F525-2555-A0E05AB80E9D}" dt="2025-03-05T21:04:43.803" v="46" actId="1076"/>
          <ac:picMkLst>
            <pc:docMk/>
            <pc:sldMk cId="1117155002" sldId="268"/>
            <ac:picMk id="4" creationId="{A2E22021-532B-94FF-C85C-58EFE77B6EFC}"/>
          </ac:picMkLst>
        </pc:picChg>
      </pc:sldChg>
      <pc:sldChg chg="modSp new">
        <pc:chgData name="Jacob Chlebowski" userId="d6bffc96ba4fbc68" providerId="Windows Live" clId="Web-{D13812BD-BFC0-F525-2555-A0E05AB80E9D}" dt="2025-03-05T21:05:14.633" v="57" actId="20577"/>
        <pc:sldMkLst>
          <pc:docMk/>
          <pc:sldMk cId="172783545" sldId="269"/>
        </pc:sldMkLst>
        <pc:spChg chg="mod">
          <ac:chgData name="Jacob Chlebowski" userId="d6bffc96ba4fbc68" providerId="Windows Live" clId="Web-{D13812BD-BFC0-F525-2555-A0E05AB80E9D}" dt="2025-03-05T21:05:14.633" v="57" actId="20577"/>
          <ac:spMkLst>
            <pc:docMk/>
            <pc:sldMk cId="172783545" sldId="269"/>
            <ac:spMk id="2" creationId="{F6F90FE8-0148-8DD8-93A7-D9AD190B8D61}"/>
          </ac:spMkLst>
        </pc:spChg>
      </pc:sldChg>
      <pc:sldChg chg="modSp new">
        <pc:chgData name="Jacob Chlebowski" userId="d6bffc96ba4fbc68" providerId="Windows Live" clId="Web-{D13812BD-BFC0-F525-2555-A0E05AB80E9D}" dt="2025-03-05T21:05:16.492" v="60" actId="20577"/>
        <pc:sldMkLst>
          <pc:docMk/>
          <pc:sldMk cId="4268275556" sldId="270"/>
        </pc:sldMkLst>
        <pc:spChg chg="mod">
          <ac:chgData name="Jacob Chlebowski" userId="d6bffc96ba4fbc68" providerId="Windows Live" clId="Web-{D13812BD-BFC0-F525-2555-A0E05AB80E9D}" dt="2025-03-05T21:05:16.492" v="60" actId="20577"/>
          <ac:spMkLst>
            <pc:docMk/>
            <pc:sldMk cId="4268275556" sldId="270"/>
            <ac:spMk id="2" creationId="{63F65449-F4DF-022E-B6BD-6917E15DE0E0}"/>
          </ac:spMkLst>
        </pc:spChg>
      </pc:sldChg>
      <pc:sldChg chg="modSp new">
        <pc:chgData name="Jacob Chlebowski" userId="d6bffc96ba4fbc68" providerId="Windows Live" clId="Web-{D13812BD-BFC0-F525-2555-A0E05AB80E9D}" dt="2025-03-05T21:05:19.555" v="64" actId="20577"/>
        <pc:sldMkLst>
          <pc:docMk/>
          <pc:sldMk cId="3590882102" sldId="271"/>
        </pc:sldMkLst>
        <pc:spChg chg="mod">
          <ac:chgData name="Jacob Chlebowski" userId="d6bffc96ba4fbc68" providerId="Windows Live" clId="Web-{D13812BD-BFC0-F525-2555-A0E05AB80E9D}" dt="2025-03-05T21:05:19.555" v="64" actId="20577"/>
          <ac:spMkLst>
            <pc:docMk/>
            <pc:sldMk cId="3590882102" sldId="271"/>
            <ac:spMk id="2" creationId="{18601794-0444-99A8-4D0D-F7EB44E86091}"/>
          </ac:spMkLst>
        </pc:spChg>
      </pc:sldChg>
      <pc:sldChg chg="modSp new">
        <pc:chgData name="Jacob Chlebowski" userId="d6bffc96ba4fbc68" providerId="Windows Live" clId="Web-{D13812BD-BFC0-F525-2555-A0E05AB80E9D}" dt="2025-03-05T21:05:22.820" v="69" actId="20577"/>
        <pc:sldMkLst>
          <pc:docMk/>
          <pc:sldMk cId="2574752443" sldId="272"/>
        </pc:sldMkLst>
        <pc:spChg chg="mod">
          <ac:chgData name="Jacob Chlebowski" userId="d6bffc96ba4fbc68" providerId="Windows Live" clId="Web-{D13812BD-BFC0-F525-2555-A0E05AB80E9D}" dt="2025-03-05T21:05:22.820" v="69" actId="20577"/>
          <ac:spMkLst>
            <pc:docMk/>
            <pc:sldMk cId="2574752443" sldId="272"/>
            <ac:spMk id="2" creationId="{1A7B3871-6F03-130D-714B-A4C5567F1A0C}"/>
          </ac:spMkLst>
        </pc:spChg>
      </pc:sldChg>
      <pc:sldChg chg="modSp new">
        <pc:chgData name="Jacob Chlebowski" userId="d6bffc96ba4fbc68" providerId="Windows Live" clId="Web-{D13812BD-BFC0-F525-2555-A0E05AB80E9D}" dt="2025-03-05T21:05:25.742" v="74" actId="20577"/>
        <pc:sldMkLst>
          <pc:docMk/>
          <pc:sldMk cId="2526388626" sldId="273"/>
        </pc:sldMkLst>
        <pc:spChg chg="mod">
          <ac:chgData name="Jacob Chlebowski" userId="d6bffc96ba4fbc68" providerId="Windows Live" clId="Web-{D13812BD-BFC0-F525-2555-A0E05AB80E9D}" dt="2025-03-05T21:05:25.742" v="74" actId="20577"/>
          <ac:spMkLst>
            <pc:docMk/>
            <pc:sldMk cId="2526388626" sldId="273"/>
            <ac:spMk id="2" creationId="{4556966C-E46D-D664-D91D-894FB51B5514}"/>
          </ac:spMkLst>
        </pc:spChg>
      </pc:sldChg>
    </pc:docChg>
  </pc:docChgLst>
  <pc:docChgLst>
    <pc:chgData name="Jacob Chlebowski" userId="d6bffc96ba4fbc68" providerId="LiveId" clId="{C956333D-8D4E-41E9-9A04-8E5E0A0AF90C}"/>
    <pc:docChg chg="undo custSel addSld delSld modSld sldOrd">
      <pc:chgData name="Jacob Chlebowski" userId="d6bffc96ba4fbc68" providerId="LiveId" clId="{C956333D-8D4E-41E9-9A04-8E5E0A0AF90C}" dt="2025-03-09T18:55:40.025" v="2075"/>
      <pc:docMkLst>
        <pc:docMk/>
      </pc:docMkLst>
      <pc:sldChg chg="addSp delSp modSp new mod setBg addAnim delAnim">
        <pc:chgData name="Jacob Chlebowski" userId="d6bffc96ba4fbc68" providerId="LiveId" clId="{C956333D-8D4E-41E9-9A04-8E5E0A0AF90C}" dt="2025-03-06T23:08:52.745" v="1447" actId="26606"/>
        <pc:sldMkLst>
          <pc:docMk/>
          <pc:sldMk cId="3402335718" sldId="256"/>
        </pc:sldMkLst>
        <pc:spChg chg="mod">
          <ac:chgData name="Jacob Chlebowski" userId="d6bffc96ba4fbc68" providerId="LiveId" clId="{C956333D-8D4E-41E9-9A04-8E5E0A0AF90C}" dt="2025-03-06T23:08:52.745" v="1447" actId="26606"/>
          <ac:spMkLst>
            <pc:docMk/>
            <pc:sldMk cId="3402335718" sldId="256"/>
            <ac:spMk id="2" creationId="{24915B9A-BE23-1717-BCB3-41E38B58A2EA}"/>
          </ac:spMkLst>
        </pc:spChg>
        <pc:spChg chg="mod">
          <ac:chgData name="Jacob Chlebowski" userId="d6bffc96ba4fbc68" providerId="LiveId" clId="{C956333D-8D4E-41E9-9A04-8E5E0A0AF90C}" dt="2025-03-06T23:08:52.745" v="1447" actId="26606"/>
          <ac:spMkLst>
            <pc:docMk/>
            <pc:sldMk cId="3402335718" sldId="256"/>
            <ac:spMk id="3" creationId="{846BCD82-EE07-A8AD-4016-241CE2EBFD0C}"/>
          </ac:spMkLst>
        </pc:spChg>
        <pc:spChg chg="add">
          <ac:chgData name="Jacob Chlebowski" userId="d6bffc96ba4fbc68" providerId="LiveId" clId="{C956333D-8D4E-41E9-9A04-8E5E0A0AF90C}" dt="2025-03-06T23:08:52.745" v="1447" actId="26606"/>
          <ac:spMkLst>
            <pc:docMk/>
            <pc:sldMk cId="3402335718" sldId="256"/>
            <ac:spMk id="20" creationId="{A3363022-C969-41E9-8EB2-E4C94908C1FA}"/>
          </ac:spMkLst>
        </pc:spChg>
        <pc:spChg chg="add">
          <ac:chgData name="Jacob Chlebowski" userId="d6bffc96ba4fbc68" providerId="LiveId" clId="{C956333D-8D4E-41E9-9A04-8E5E0A0AF90C}" dt="2025-03-06T23:08:52.745" v="1447" actId="26606"/>
          <ac:spMkLst>
            <pc:docMk/>
            <pc:sldMk cId="3402335718" sldId="256"/>
            <ac:spMk id="21" creationId="{8D1AD6B3-BE88-4CEB-BA17-790657CC4729}"/>
          </ac:spMkLst>
        </pc:spChg>
        <pc:grpChg chg="add">
          <ac:chgData name="Jacob Chlebowski" userId="d6bffc96ba4fbc68" providerId="LiveId" clId="{C956333D-8D4E-41E9-9A04-8E5E0A0AF90C}" dt="2025-03-06T23:08:52.745" v="1447" actId="26606"/>
          <ac:grpSpMkLst>
            <pc:docMk/>
            <pc:sldMk cId="3402335718" sldId="256"/>
            <ac:grpSpMk id="22" creationId="{89D1390B-7E13-4B4F-9CB2-391063412E54}"/>
          </ac:grpSpMkLst>
        </pc:grpChg>
        <pc:picChg chg="add">
          <ac:chgData name="Jacob Chlebowski" userId="d6bffc96ba4fbc68" providerId="LiveId" clId="{C956333D-8D4E-41E9-9A04-8E5E0A0AF90C}" dt="2025-03-06T23:08:52.745" v="1447" actId="26606"/>
          <ac:picMkLst>
            <pc:docMk/>
            <pc:sldMk cId="3402335718" sldId="256"/>
            <ac:picMk id="7" creationId="{878BDAD5-D9D3-B928-0FD3-6006A3607537}"/>
          </ac:picMkLst>
        </pc:picChg>
      </pc:sldChg>
      <pc:sldChg chg="addSp delSp modSp new mod">
        <pc:chgData name="Jacob Chlebowski" userId="d6bffc96ba4fbc68" providerId="LiveId" clId="{C956333D-8D4E-41E9-9A04-8E5E0A0AF90C}" dt="2025-03-02T18:14:50.639" v="629" actId="20577"/>
        <pc:sldMkLst>
          <pc:docMk/>
          <pc:sldMk cId="481389460" sldId="257"/>
        </pc:sldMkLst>
        <pc:spChg chg="mod">
          <ac:chgData name="Jacob Chlebowski" userId="d6bffc96ba4fbc68" providerId="LiveId" clId="{C956333D-8D4E-41E9-9A04-8E5E0A0AF90C}" dt="2025-03-02T18:14:50.639" v="629" actId="20577"/>
          <ac:spMkLst>
            <pc:docMk/>
            <pc:sldMk cId="481389460" sldId="257"/>
            <ac:spMk id="2" creationId="{4D46AE18-E156-1DF4-4F10-1445DFE9FF94}"/>
          </ac:spMkLst>
        </pc:spChg>
        <pc:spChg chg="add mod">
          <ac:chgData name="Jacob Chlebowski" userId="d6bffc96ba4fbc68" providerId="LiveId" clId="{C956333D-8D4E-41E9-9A04-8E5E0A0AF90C}" dt="2025-03-02T17:59:34.843" v="472" actId="1076"/>
          <ac:spMkLst>
            <pc:docMk/>
            <pc:sldMk cId="481389460" sldId="257"/>
            <ac:spMk id="6" creationId="{7B3C0BD2-FE73-15A0-44CB-27296569DEAF}"/>
          </ac:spMkLst>
        </pc:spChg>
        <pc:picChg chg="add mod">
          <ac:chgData name="Jacob Chlebowski" userId="d6bffc96ba4fbc68" providerId="LiveId" clId="{C956333D-8D4E-41E9-9A04-8E5E0A0AF90C}" dt="2025-03-02T17:55:37.391" v="25" actId="1076"/>
          <ac:picMkLst>
            <pc:docMk/>
            <pc:sldMk cId="481389460" sldId="257"/>
            <ac:picMk id="5" creationId="{B75715AD-40CB-2FE8-DC31-4F48FBACB56D}"/>
          </ac:picMkLst>
        </pc:picChg>
      </pc:sldChg>
      <pc:sldChg chg="addSp delSp modSp new mod ord">
        <pc:chgData name="Jacob Chlebowski" userId="d6bffc96ba4fbc68" providerId="LiveId" clId="{C956333D-8D4E-41E9-9A04-8E5E0A0AF90C}" dt="2025-03-06T23:08:17.655" v="1436"/>
        <pc:sldMkLst>
          <pc:docMk/>
          <pc:sldMk cId="2111512407" sldId="258"/>
        </pc:sldMkLst>
        <pc:spChg chg="mod">
          <ac:chgData name="Jacob Chlebowski" userId="d6bffc96ba4fbc68" providerId="LiveId" clId="{C956333D-8D4E-41E9-9A04-8E5E0A0AF90C}" dt="2025-03-06T22:57:29.656" v="1230" actId="20577"/>
          <ac:spMkLst>
            <pc:docMk/>
            <pc:sldMk cId="2111512407" sldId="258"/>
            <ac:spMk id="2" creationId="{4A741A49-98FB-A315-07C2-E5CED3E069E5}"/>
          </ac:spMkLst>
        </pc:spChg>
        <pc:picChg chg="mod">
          <ac:chgData name="Jacob Chlebowski" userId="d6bffc96ba4fbc68" providerId="LiveId" clId="{C956333D-8D4E-41E9-9A04-8E5E0A0AF90C}" dt="2025-03-06T22:57:22.474" v="1202" actId="1076"/>
          <ac:picMkLst>
            <pc:docMk/>
            <pc:sldMk cId="2111512407" sldId="258"/>
            <ac:picMk id="3" creationId="{F6035CC9-F854-5799-F8E5-3967AF2BD189}"/>
          </ac:picMkLst>
        </pc:picChg>
        <pc:picChg chg="mod">
          <ac:chgData name="Jacob Chlebowski" userId="d6bffc96ba4fbc68" providerId="LiveId" clId="{C956333D-8D4E-41E9-9A04-8E5E0A0AF90C}" dt="2025-03-06T22:57:21.829" v="1201" actId="1076"/>
          <ac:picMkLst>
            <pc:docMk/>
            <pc:sldMk cId="2111512407" sldId="258"/>
            <ac:picMk id="4" creationId="{58CE0FA4-BF40-DDF4-C3E3-4C131357433C}"/>
          </ac:picMkLst>
        </pc:picChg>
        <pc:picChg chg="add mod">
          <ac:chgData name="Jacob Chlebowski" userId="d6bffc96ba4fbc68" providerId="LiveId" clId="{C956333D-8D4E-41E9-9A04-8E5E0A0AF90C}" dt="2025-03-02T18:08:07.835" v="495" actId="14100"/>
          <ac:picMkLst>
            <pc:docMk/>
            <pc:sldMk cId="2111512407" sldId="258"/>
            <ac:picMk id="5" creationId="{CB6BABB8-861D-1F7E-90A7-4933E2654779}"/>
          </ac:picMkLst>
        </pc:picChg>
      </pc:sldChg>
      <pc:sldChg chg="modSp new mod ord">
        <pc:chgData name="Jacob Chlebowski" userId="d6bffc96ba4fbc68" providerId="LiveId" clId="{C956333D-8D4E-41E9-9A04-8E5E0A0AF90C}" dt="2025-03-02T19:07:32.749" v="1178"/>
        <pc:sldMkLst>
          <pc:docMk/>
          <pc:sldMk cId="3811100687" sldId="259"/>
        </pc:sldMkLst>
        <pc:spChg chg="mod">
          <ac:chgData name="Jacob Chlebowski" userId="d6bffc96ba4fbc68" providerId="LiveId" clId="{C956333D-8D4E-41E9-9A04-8E5E0A0AF90C}" dt="2025-03-02T18:16:47.153" v="650" actId="20577"/>
          <ac:spMkLst>
            <pc:docMk/>
            <pc:sldMk cId="3811100687" sldId="259"/>
            <ac:spMk id="2" creationId="{234CB306-7B8E-4722-0641-07DF2CC3B5A7}"/>
          </ac:spMkLst>
        </pc:spChg>
        <pc:spChg chg="mod">
          <ac:chgData name="Jacob Chlebowski" userId="d6bffc96ba4fbc68" providerId="LiveId" clId="{C956333D-8D4E-41E9-9A04-8E5E0A0AF90C}" dt="2025-03-02T18:56:04.568" v="887" actId="20577"/>
          <ac:spMkLst>
            <pc:docMk/>
            <pc:sldMk cId="3811100687" sldId="259"/>
            <ac:spMk id="3" creationId="{741EA172-4E9F-4149-30C3-BA8B112FA88E}"/>
          </ac:spMkLst>
        </pc:spChg>
      </pc:sldChg>
      <pc:sldChg chg="modSp new mod">
        <pc:chgData name="Jacob Chlebowski" userId="d6bffc96ba4fbc68" providerId="LiveId" clId="{C956333D-8D4E-41E9-9A04-8E5E0A0AF90C}" dt="2025-03-02T17:56:25.862" v="112" actId="20577"/>
        <pc:sldMkLst>
          <pc:docMk/>
          <pc:sldMk cId="2500887417" sldId="260"/>
        </pc:sldMkLst>
      </pc:sldChg>
      <pc:sldChg chg="modSp new del mod">
        <pc:chgData name="Jacob Chlebowski" userId="d6bffc96ba4fbc68" providerId="LiveId" clId="{C956333D-8D4E-41E9-9A04-8E5E0A0AF90C}" dt="2025-03-02T17:56:10.891" v="86" actId="47"/>
        <pc:sldMkLst>
          <pc:docMk/>
          <pc:sldMk cId="2621649691" sldId="260"/>
        </pc:sldMkLst>
      </pc:sldChg>
      <pc:sldChg chg="addSp modSp new mod setBg">
        <pc:chgData name="Jacob Chlebowski" userId="d6bffc96ba4fbc68" providerId="LiveId" clId="{C956333D-8D4E-41E9-9A04-8E5E0A0AF90C}" dt="2025-03-09T18:30:40.296" v="1655" actId="20577"/>
        <pc:sldMkLst>
          <pc:docMk/>
          <pc:sldMk cId="380495582" sldId="261"/>
        </pc:sldMkLst>
        <pc:spChg chg="mod">
          <ac:chgData name="Jacob Chlebowski" userId="d6bffc96ba4fbc68" providerId="LiveId" clId="{C956333D-8D4E-41E9-9A04-8E5E0A0AF90C}" dt="2025-03-09T18:30:40.296" v="1655" actId="20577"/>
          <ac:spMkLst>
            <pc:docMk/>
            <pc:sldMk cId="380495582" sldId="261"/>
            <ac:spMk id="2" creationId="{01031E0E-81BB-4F7A-7F23-614BA8E7E734}"/>
          </ac:spMkLst>
        </pc:spChg>
        <pc:spChg chg="mod">
          <ac:chgData name="Jacob Chlebowski" userId="d6bffc96ba4fbc68" providerId="LiveId" clId="{C956333D-8D4E-41E9-9A04-8E5E0A0AF90C}" dt="2025-03-06T23:07:48.058" v="1426" actId="26606"/>
          <ac:spMkLst>
            <pc:docMk/>
            <pc:sldMk cId="380495582" sldId="261"/>
            <ac:spMk id="3" creationId="{98E59D74-0136-2289-36AE-A1AD74F75ED3}"/>
          </ac:spMkLst>
        </pc:spChg>
        <pc:spChg chg="add">
          <ac:chgData name="Jacob Chlebowski" userId="d6bffc96ba4fbc68" providerId="LiveId" clId="{C956333D-8D4E-41E9-9A04-8E5E0A0AF90C}" dt="2025-03-06T23:07:48.058" v="1426" actId="26606"/>
          <ac:spMkLst>
            <pc:docMk/>
            <pc:sldMk cId="380495582" sldId="261"/>
            <ac:spMk id="10" creationId="{2B97F24A-32CE-4C1C-A50D-3016B394DCFB}"/>
          </ac:spMkLst>
        </pc:spChg>
        <pc:spChg chg="add">
          <ac:chgData name="Jacob Chlebowski" userId="d6bffc96ba4fbc68" providerId="LiveId" clId="{C956333D-8D4E-41E9-9A04-8E5E0A0AF90C}" dt="2025-03-06T23:07:48.058" v="1426" actId="26606"/>
          <ac:spMkLst>
            <pc:docMk/>
            <pc:sldMk cId="380495582" sldId="261"/>
            <ac:spMk id="12" creationId="{CD8B4F24-440B-49E9-B85D-733523DC064B}"/>
          </ac:spMkLst>
        </pc:spChg>
        <pc:picChg chg="add mod">
          <ac:chgData name="Jacob Chlebowski" userId="d6bffc96ba4fbc68" providerId="LiveId" clId="{C956333D-8D4E-41E9-9A04-8E5E0A0AF90C}" dt="2025-03-06T23:08:04.248" v="1434" actId="14100"/>
          <ac:picMkLst>
            <pc:docMk/>
            <pc:sldMk cId="380495582" sldId="261"/>
            <ac:picMk id="5" creationId="{914F987A-A871-8280-7813-282D02D71418}"/>
          </ac:picMkLst>
        </pc:picChg>
      </pc:sldChg>
      <pc:sldChg chg="modSp new mod ord">
        <pc:chgData name="Jacob Chlebowski" userId="d6bffc96ba4fbc68" providerId="LiveId" clId="{C956333D-8D4E-41E9-9A04-8E5E0A0AF90C}" dt="2025-03-02T18:59:54.641" v="977"/>
        <pc:sldMkLst>
          <pc:docMk/>
          <pc:sldMk cId="162222067" sldId="262"/>
        </pc:sldMkLst>
      </pc:sldChg>
      <pc:sldChg chg="addSp delSp modSp new mod ord">
        <pc:chgData name="Jacob Chlebowski" userId="d6bffc96ba4fbc68" providerId="LiveId" clId="{C956333D-8D4E-41E9-9A04-8E5E0A0AF90C}" dt="2025-03-06T23:17:22.677" v="1451" actId="20577"/>
        <pc:sldMkLst>
          <pc:docMk/>
          <pc:sldMk cId="2175494058" sldId="263"/>
        </pc:sldMkLst>
        <pc:spChg chg="mod">
          <ac:chgData name="Jacob Chlebowski" userId="d6bffc96ba4fbc68" providerId="LiveId" clId="{C956333D-8D4E-41E9-9A04-8E5E0A0AF90C}" dt="2025-03-06T23:17:22.677" v="1451" actId="20577"/>
          <ac:spMkLst>
            <pc:docMk/>
            <pc:sldMk cId="2175494058" sldId="263"/>
            <ac:spMk id="2" creationId="{452F3815-4FD3-CD41-8EBD-804B987E7F8B}"/>
          </ac:spMkLst>
        </pc:spChg>
        <pc:picChg chg="add mod ord">
          <ac:chgData name="Jacob Chlebowski" userId="d6bffc96ba4fbc68" providerId="LiveId" clId="{C956333D-8D4E-41E9-9A04-8E5E0A0AF90C}" dt="2025-03-02T19:06:47.181" v="1172" actId="22"/>
          <ac:picMkLst>
            <pc:docMk/>
            <pc:sldMk cId="2175494058" sldId="263"/>
            <ac:picMk id="5" creationId="{418B5995-9D99-23A9-23C3-6EAA83185D86}"/>
          </ac:picMkLst>
        </pc:picChg>
      </pc:sldChg>
      <pc:sldChg chg="new">
        <pc:chgData name="Jacob Chlebowski" userId="d6bffc96ba4fbc68" providerId="LiveId" clId="{C956333D-8D4E-41E9-9A04-8E5E0A0AF90C}" dt="2025-03-02T18:57:15.965" v="889" actId="680"/>
        <pc:sldMkLst>
          <pc:docMk/>
          <pc:sldMk cId="1602578628" sldId="264"/>
        </pc:sldMkLst>
      </pc:sldChg>
      <pc:sldChg chg="modSp new mod">
        <pc:chgData name="Jacob Chlebowski" userId="d6bffc96ba4fbc68" providerId="LiveId" clId="{C956333D-8D4E-41E9-9A04-8E5E0A0AF90C}" dt="2025-03-02T19:00:07.365" v="1043" actId="20577"/>
        <pc:sldMkLst>
          <pc:docMk/>
          <pc:sldMk cId="3864048936" sldId="265"/>
        </pc:sldMkLst>
      </pc:sldChg>
      <pc:sldChg chg="addSp delSp modSp new mod">
        <pc:chgData name="Jacob Chlebowski" userId="d6bffc96ba4fbc68" providerId="LiveId" clId="{C956333D-8D4E-41E9-9A04-8E5E0A0AF90C}" dt="2025-03-09T18:30:46.479" v="1682" actId="20577"/>
        <pc:sldMkLst>
          <pc:docMk/>
          <pc:sldMk cId="2289118170" sldId="274"/>
        </pc:sldMkLst>
        <pc:spChg chg="mod">
          <ac:chgData name="Jacob Chlebowski" userId="d6bffc96ba4fbc68" providerId="LiveId" clId="{C956333D-8D4E-41E9-9A04-8E5E0A0AF90C}" dt="2025-03-09T18:30:46.479" v="1682" actId="20577"/>
          <ac:spMkLst>
            <pc:docMk/>
            <pc:sldMk cId="2289118170" sldId="274"/>
            <ac:spMk id="2" creationId="{38BC143C-D276-E65D-85B6-467A6C05540D}"/>
          </ac:spMkLst>
        </pc:spChg>
        <pc:spChg chg="add del mod">
          <ac:chgData name="Jacob Chlebowski" userId="d6bffc96ba4fbc68" providerId="LiveId" clId="{C956333D-8D4E-41E9-9A04-8E5E0A0AF90C}" dt="2025-03-07T19:41:56.016" v="1627" actId="20577"/>
          <ac:spMkLst>
            <pc:docMk/>
            <pc:sldMk cId="2289118170" sldId="274"/>
            <ac:spMk id="3" creationId="{BEEE0608-0198-D165-1D60-23C95AADACED}"/>
          </ac:spMkLst>
        </pc:spChg>
        <pc:picChg chg="add mod">
          <ac:chgData name="Jacob Chlebowski" userId="d6bffc96ba4fbc68" providerId="LiveId" clId="{C956333D-8D4E-41E9-9A04-8E5E0A0AF90C}" dt="2025-03-07T19:38:53.132" v="1472" actId="1076"/>
          <ac:picMkLst>
            <pc:docMk/>
            <pc:sldMk cId="2289118170" sldId="274"/>
            <ac:picMk id="7" creationId="{ADD73EFC-F279-BEE1-5CB4-DD74278EB6B9}"/>
          </ac:picMkLst>
        </pc:picChg>
      </pc:sldChg>
      <pc:sldChg chg="modSp new del mod">
        <pc:chgData name="Jacob Chlebowski" userId="d6bffc96ba4fbc68" providerId="LiveId" clId="{C956333D-8D4E-41E9-9A04-8E5E0A0AF90C}" dt="2025-03-06T21:47:04.119" v="1191" actId="47"/>
        <pc:sldMkLst>
          <pc:docMk/>
          <pc:sldMk cId="3387718683" sldId="274"/>
        </pc:sldMkLst>
      </pc:sldChg>
      <pc:sldChg chg="addSp modSp new mod">
        <pc:chgData name="Jacob Chlebowski" userId="d6bffc96ba4fbc68" providerId="LiveId" clId="{C956333D-8D4E-41E9-9A04-8E5E0A0AF90C}" dt="2025-03-09T18:55:31.353" v="2073" actId="20577"/>
        <pc:sldMkLst>
          <pc:docMk/>
          <pc:sldMk cId="300458079" sldId="275"/>
        </pc:sldMkLst>
        <pc:spChg chg="mod">
          <ac:chgData name="Jacob Chlebowski" userId="d6bffc96ba4fbc68" providerId="LiveId" clId="{C956333D-8D4E-41E9-9A04-8E5E0A0AF90C}" dt="2025-03-09T18:55:31.353" v="2073" actId="20577"/>
          <ac:spMkLst>
            <pc:docMk/>
            <pc:sldMk cId="300458079" sldId="275"/>
            <ac:spMk id="2" creationId="{26B73B04-F5E7-0139-FB67-A7C55CABB107}"/>
          </ac:spMkLst>
        </pc:spChg>
        <pc:spChg chg="mod">
          <ac:chgData name="Jacob Chlebowski" userId="d6bffc96ba4fbc68" providerId="LiveId" clId="{C956333D-8D4E-41E9-9A04-8E5E0A0AF90C}" dt="2025-03-09T18:33:18.117" v="1946" actId="20577"/>
          <ac:spMkLst>
            <pc:docMk/>
            <pc:sldMk cId="300458079" sldId="275"/>
            <ac:spMk id="3" creationId="{93E09060-F771-5F81-53AA-1444DD51D162}"/>
          </ac:spMkLst>
        </pc:spChg>
        <pc:picChg chg="add mod">
          <ac:chgData name="Jacob Chlebowski" userId="d6bffc96ba4fbc68" providerId="LiveId" clId="{C956333D-8D4E-41E9-9A04-8E5E0A0AF90C}" dt="2025-03-09T18:31:01.368" v="1695" actId="1076"/>
          <ac:picMkLst>
            <pc:docMk/>
            <pc:sldMk cId="300458079" sldId="275"/>
            <ac:picMk id="5" creationId="{9C04EBDB-11C9-C3D0-C54A-21A96C97CCA6}"/>
          </ac:picMkLst>
        </pc:picChg>
      </pc:sldChg>
      <pc:sldChg chg="addSp modSp new mod">
        <pc:chgData name="Jacob Chlebowski" userId="d6bffc96ba4fbc68" providerId="LiveId" clId="{C956333D-8D4E-41E9-9A04-8E5E0A0AF90C}" dt="2025-03-09T18:55:40.025" v="2075"/>
        <pc:sldMkLst>
          <pc:docMk/>
          <pc:sldMk cId="673710426" sldId="276"/>
        </pc:sldMkLst>
        <pc:spChg chg="mod">
          <ac:chgData name="Jacob Chlebowski" userId="d6bffc96ba4fbc68" providerId="LiveId" clId="{C956333D-8D4E-41E9-9A04-8E5E0A0AF90C}" dt="2025-03-09T18:55:40.025" v="2075"/>
          <ac:spMkLst>
            <pc:docMk/>
            <pc:sldMk cId="673710426" sldId="276"/>
            <ac:spMk id="2" creationId="{20C60E75-8AD5-E715-35CA-F58D609235BB}"/>
          </ac:spMkLst>
        </pc:spChg>
        <pc:spChg chg="mod">
          <ac:chgData name="Jacob Chlebowski" userId="d6bffc96ba4fbc68" providerId="LiveId" clId="{C956333D-8D4E-41E9-9A04-8E5E0A0AF90C}" dt="2025-03-09T18:54:00.417" v="2016" actId="14100"/>
          <ac:spMkLst>
            <pc:docMk/>
            <pc:sldMk cId="673710426" sldId="276"/>
            <ac:spMk id="3" creationId="{82001FB9-2536-CD78-8A98-E4C490138D1C}"/>
          </ac:spMkLst>
        </pc:spChg>
        <pc:picChg chg="add mod">
          <ac:chgData name="Jacob Chlebowski" userId="d6bffc96ba4fbc68" providerId="LiveId" clId="{C956333D-8D4E-41E9-9A04-8E5E0A0AF90C}" dt="2025-03-09T18:55:13.053" v="2021" actId="1076"/>
          <ac:picMkLst>
            <pc:docMk/>
            <pc:sldMk cId="673710426" sldId="276"/>
            <ac:picMk id="5" creationId="{F74561F9-B85B-B9BC-52FB-4EEBA66D14A7}"/>
          </ac:picMkLst>
        </pc:picChg>
      </pc:sldChg>
    </pc:docChg>
  </pc:docChgLst>
  <pc:docChgLst>
    <pc:chgData name="Guest User" providerId="Windows Live" clId="Web-{6FD05CE9-3092-435F-ACE6-7F83C4A9AFD8}"/>
    <pc:docChg chg="modSld">
      <pc:chgData name="Guest User" userId="" providerId="Windows Live" clId="Web-{6FD05CE9-3092-435F-ACE6-7F83C4A9AFD8}" dt="2025-03-17T17:36:24.473" v="144"/>
      <pc:docMkLst>
        <pc:docMk/>
      </pc:docMkLst>
      <pc:sldChg chg="modNotes">
        <pc:chgData name="Guest User" userId="" providerId="Windows Live" clId="Web-{6FD05CE9-3092-435F-ACE6-7F83C4A9AFD8}" dt="2025-03-17T16:55:51.925" v="49"/>
        <pc:sldMkLst>
          <pc:docMk/>
          <pc:sldMk cId="172783545" sldId="269"/>
        </pc:sldMkLst>
      </pc:sldChg>
      <pc:sldChg chg="modNotes">
        <pc:chgData name="Guest User" userId="" providerId="Windows Live" clId="Web-{6FD05CE9-3092-435F-ACE6-7F83C4A9AFD8}" dt="2025-03-17T17:36:24.473" v="144"/>
        <pc:sldMkLst>
          <pc:docMk/>
          <pc:sldMk cId="4268275556" sldId="270"/>
        </pc:sldMkLst>
      </pc:sldChg>
    </pc:docChg>
  </pc:docChgLst>
  <pc:docChgLst>
    <pc:chgData name="Jacob Chlebowski" userId="d6bffc96ba4fbc68" providerId="Windows Live" clId="Web-{5FC095F9-B367-2918-F49D-309F5ADF1310}"/>
    <pc:docChg chg="addSld modSld">
      <pc:chgData name="Jacob Chlebowski" userId="d6bffc96ba4fbc68" providerId="Windows Live" clId="Web-{5FC095F9-B367-2918-F49D-309F5ADF1310}" dt="2025-03-10T19:38:18.806" v="5"/>
      <pc:docMkLst>
        <pc:docMk/>
      </pc:docMkLst>
      <pc:sldChg chg="addSp delSp modSp new mod setBg">
        <pc:chgData name="Jacob Chlebowski" userId="d6bffc96ba4fbc68" providerId="Windows Live" clId="Web-{5FC095F9-B367-2918-F49D-309F5ADF1310}" dt="2025-03-10T19:38:18.806" v="5"/>
        <pc:sldMkLst>
          <pc:docMk/>
          <pc:sldMk cId="2279852048" sldId="277"/>
        </pc:sldMkLst>
        <pc:spChg chg="mod">
          <ac:chgData name="Jacob Chlebowski" userId="d6bffc96ba4fbc68" providerId="Windows Live" clId="Web-{5FC095F9-B367-2918-F49D-309F5ADF1310}" dt="2025-03-10T19:38:18.806" v="5"/>
          <ac:spMkLst>
            <pc:docMk/>
            <pc:sldMk cId="2279852048" sldId="277"/>
            <ac:spMk id="2" creationId="{30FD2BEB-5B53-5F35-C8A8-D6046485CE36}"/>
          </ac:spMkLst>
        </pc:spChg>
        <pc:spChg chg="del mod">
          <ac:chgData name="Jacob Chlebowski" userId="d6bffc96ba4fbc68" providerId="Windows Live" clId="Web-{5FC095F9-B367-2918-F49D-309F5ADF1310}" dt="2025-03-10T19:38:18.806" v="5"/>
          <ac:spMkLst>
            <pc:docMk/>
            <pc:sldMk cId="2279852048" sldId="277"/>
            <ac:spMk id="3" creationId="{7439721B-4640-D712-10E6-F0A02EE8D558}"/>
          </ac:spMkLst>
        </pc:spChg>
        <pc:spChg chg="add">
          <ac:chgData name="Jacob Chlebowski" userId="d6bffc96ba4fbc68" providerId="Windows Live" clId="Web-{5FC095F9-B367-2918-F49D-309F5ADF1310}" dt="2025-03-10T19:38:18.806" v="5"/>
          <ac:spMkLst>
            <pc:docMk/>
            <pc:sldMk cId="2279852048" sldId="277"/>
            <ac:spMk id="10" creationId="{A3363022-C969-41E9-8EB2-E4C94908C1FA}"/>
          </ac:spMkLst>
        </pc:spChg>
        <pc:spChg chg="add">
          <ac:chgData name="Jacob Chlebowski" userId="d6bffc96ba4fbc68" providerId="Windows Live" clId="Web-{5FC095F9-B367-2918-F49D-309F5ADF1310}" dt="2025-03-10T19:38:18.806" v="5"/>
          <ac:spMkLst>
            <pc:docMk/>
            <pc:sldMk cId="2279852048" sldId="277"/>
            <ac:spMk id="12" creationId="{8D1AD6B3-BE88-4CEB-BA17-790657CC4729}"/>
          </ac:spMkLst>
        </pc:spChg>
        <pc:grpChg chg="add">
          <ac:chgData name="Jacob Chlebowski" userId="d6bffc96ba4fbc68" providerId="Windows Live" clId="Web-{5FC095F9-B367-2918-F49D-309F5ADF1310}" dt="2025-03-10T19:38:18.806" v="5"/>
          <ac:grpSpMkLst>
            <pc:docMk/>
            <pc:sldMk cId="2279852048" sldId="277"/>
            <ac:grpSpMk id="14" creationId="{89D1390B-7E13-4B4F-9CB2-391063412E54}"/>
          </ac:grpSpMkLst>
        </pc:grpChg>
        <pc:picChg chg="add">
          <ac:chgData name="Jacob Chlebowski" userId="d6bffc96ba4fbc68" providerId="Windows Live" clId="Web-{5FC095F9-B367-2918-F49D-309F5ADF1310}" dt="2025-03-10T19:38:18.806" v="5"/>
          <ac:picMkLst>
            <pc:docMk/>
            <pc:sldMk cId="2279852048" sldId="277"/>
            <ac:picMk id="7" creationId="{C3D1CE50-DD5C-9777-B017-9B9F9C07FA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489AC-F3DC-4481-A02A-F9A9472A992E}" type="datetimeFigureOut">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AD175B-9D4F-477E-BA2F-537557C3DD77}" type="slidenum">
              <a:t>‹#›</a:t>
            </a:fld>
            <a:endParaRPr lang="en-US"/>
          </a:p>
        </p:txBody>
      </p:sp>
    </p:spTree>
    <p:extLst>
      <p:ext uri="{BB962C8B-B14F-4D97-AF65-F5344CB8AC3E}">
        <p14:creationId xmlns:p14="http://schemas.microsoft.com/office/powerpoint/2010/main" val="106661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Teaches people about cross-site scripting. Cross-site scripting a web security vulnerability where people can insert malicious scripts into websites. The dangers can range heavily depending on the skills of the attacker and the lack of security on the website. Attackers could cause many things to happen, such as data theft, account hijacking, redirection to malicious websites, or simply popping an alert, as we will do in a minute with this website.</a:t>
            </a:r>
          </a:p>
        </p:txBody>
      </p:sp>
      <p:sp>
        <p:nvSpPr>
          <p:cNvPr id="4" name="Slide Number Placeholder 3"/>
          <p:cNvSpPr>
            <a:spLocks noGrp="1"/>
          </p:cNvSpPr>
          <p:nvPr>
            <p:ph type="sldNum" sz="quarter" idx="5"/>
          </p:nvPr>
        </p:nvSpPr>
        <p:spPr/>
        <p:txBody>
          <a:bodyPr/>
          <a:lstStyle/>
          <a:p>
            <a:fld id="{A3AD175B-9D4F-477E-BA2F-537557C3DD77}" type="slidenum">
              <a:t>10</a:t>
            </a:fld>
            <a:endParaRPr lang="en-US"/>
          </a:p>
        </p:txBody>
      </p:sp>
    </p:spTree>
    <p:extLst>
      <p:ext uri="{BB962C8B-B14F-4D97-AF65-F5344CB8AC3E}">
        <p14:creationId xmlns:p14="http://schemas.microsoft.com/office/powerpoint/2010/main" val="271499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Our objective through all of these challenges will be to pop an alert at the top of the screen. </a:t>
            </a:r>
          </a:p>
          <a:p>
            <a:endParaRPr lang="en-US" dirty="0">
              <a:ea typeface="Calibri"/>
              <a:cs typeface="Calibri"/>
            </a:endParaRPr>
          </a:p>
          <a:p>
            <a:r>
              <a:rPr lang="en-US" dirty="0">
                <a:ea typeface="Calibri"/>
                <a:cs typeface="Calibri"/>
              </a:rPr>
              <a:t>Hint 1: Open developer tools with f12, or right clicking then pressing inspect.</a:t>
            </a:r>
          </a:p>
          <a:p>
            <a:r>
              <a:rPr lang="en-US" dirty="0">
                <a:ea typeface="Calibri"/>
                <a:cs typeface="Calibri"/>
              </a:rPr>
              <a:t>Hint 2: Headers, such as &lt;h1&gt;Hello&lt;/h1&gt;, &lt;p&gt;, etc.</a:t>
            </a:r>
          </a:p>
          <a:p>
            <a:r>
              <a:rPr lang="en-US" dirty="0">
                <a:ea typeface="Calibri"/>
                <a:cs typeface="Calibri"/>
              </a:rPr>
              <a:t>Hint 3: &lt;script&gt;&lt;/script&gt; allows you to execute </a:t>
            </a:r>
            <a:r>
              <a:rPr lang="en-US" dirty="0" err="1">
                <a:ea typeface="Calibri"/>
                <a:cs typeface="Calibri"/>
              </a:rPr>
              <a:t>javascript</a:t>
            </a:r>
            <a:r>
              <a:rPr lang="en-US" dirty="0">
                <a:ea typeface="Calibri"/>
                <a:cs typeface="Calibri"/>
              </a:rPr>
              <a:t> code in a webpage</a:t>
            </a:r>
          </a:p>
          <a:p>
            <a:endParaRPr lang="en-US" dirty="0">
              <a:ea typeface="Calibri"/>
              <a:cs typeface="Calibri"/>
            </a:endParaRPr>
          </a:p>
          <a:p>
            <a:r>
              <a:rPr lang="en-US" dirty="0">
                <a:ea typeface="Calibri"/>
                <a:cs typeface="Calibri"/>
              </a:rPr>
              <a:t>Solution: &lt;script&gt;alert("We made an alert")&lt;/script&gt;</a:t>
            </a:r>
          </a:p>
        </p:txBody>
      </p:sp>
      <p:sp>
        <p:nvSpPr>
          <p:cNvPr id="4" name="Slide Number Placeholder 3"/>
          <p:cNvSpPr>
            <a:spLocks noGrp="1"/>
          </p:cNvSpPr>
          <p:nvPr>
            <p:ph type="sldNum" sz="quarter" idx="5"/>
          </p:nvPr>
        </p:nvSpPr>
        <p:spPr/>
        <p:txBody>
          <a:bodyPr/>
          <a:lstStyle/>
          <a:p>
            <a:fld id="{A3AD175B-9D4F-477E-BA2F-537557C3DD77}" type="slidenum">
              <a:t>11</a:t>
            </a:fld>
            <a:endParaRPr lang="en-US"/>
          </a:p>
        </p:txBody>
      </p:sp>
    </p:spTree>
    <p:extLst>
      <p:ext uri="{BB962C8B-B14F-4D97-AF65-F5344CB8AC3E}">
        <p14:creationId xmlns:p14="http://schemas.microsoft.com/office/powerpoint/2010/main" val="3939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Level 2 will be a bit tougher. Our solution from last problem isn't going to work on this one. (read prompt) </a:t>
            </a:r>
            <a:br>
              <a:rPr lang="en-US" dirty="0">
                <a:ea typeface="Calibri"/>
                <a:cs typeface="Calibri"/>
              </a:rPr>
            </a:br>
            <a:br>
              <a:rPr lang="en-US" dirty="0">
                <a:ea typeface="Calibri"/>
                <a:cs typeface="Calibri"/>
              </a:rPr>
            </a:br>
            <a:r>
              <a:rPr lang="en-US" dirty="0">
                <a:ea typeface="Calibri"/>
                <a:cs typeface="Calibri"/>
              </a:rPr>
              <a:t>Execution sinks </a:t>
            </a:r>
            <a:br>
              <a:rPr lang="en-US" dirty="0">
                <a:ea typeface="Calibri"/>
                <a:cs typeface="+mn-lt"/>
              </a:rPr>
            </a:br>
            <a:br>
              <a:rPr lang="en-US" dirty="0">
                <a:ea typeface="Calibri"/>
                <a:cs typeface="+mn-lt"/>
              </a:rPr>
            </a:br>
            <a:r>
              <a:rPr lang="en-US" dirty="0">
                <a:ea typeface="Calibri"/>
                <a:cs typeface="Calibri"/>
              </a:rPr>
              <a:t>Hint 1: You can see that the welcome message has HTML so simply typing &lt;script&gt; won't escape your posted status</a:t>
            </a:r>
          </a:p>
          <a:p>
            <a:r>
              <a:rPr lang="en-US" dirty="0">
                <a:ea typeface="Calibri"/>
                <a:cs typeface="Calibri"/>
              </a:rPr>
              <a:t>Hint 2: Try a different </a:t>
            </a:r>
            <a:r>
              <a:rPr lang="en-US" dirty="0" err="1">
                <a:ea typeface="Calibri"/>
                <a:cs typeface="Calibri"/>
              </a:rPr>
              <a:t>javascript</a:t>
            </a:r>
            <a:r>
              <a:rPr lang="en-US" dirty="0">
                <a:ea typeface="Calibri"/>
                <a:cs typeface="Calibri"/>
              </a:rPr>
              <a:t> attribute, but which one?</a:t>
            </a:r>
          </a:p>
          <a:p>
            <a:r>
              <a:rPr lang="en-US" dirty="0">
                <a:ea typeface="Calibri"/>
                <a:cs typeface="Calibri"/>
              </a:rPr>
              <a:t>Hint 3: &lt;</a:t>
            </a:r>
            <a:r>
              <a:rPr lang="en-US" dirty="0" err="1">
                <a:ea typeface="Calibri"/>
                <a:cs typeface="Calibri"/>
              </a:rPr>
              <a:t>img</a:t>
            </a:r>
            <a:r>
              <a:rPr lang="en-US" dirty="0">
                <a:ea typeface="Calibri"/>
                <a:cs typeface="Calibri"/>
              </a:rPr>
              <a:t> </a:t>
            </a:r>
            <a:r>
              <a:rPr lang="en-US" dirty="0" err="1">
                <a:ea typeface="Calibri"/>
                <a:cs typeface="Calibri"/>
              </a:rPr>
              <a:t>src</a:t>
            </a:r>
            <a:r>
              <a:rPr lang="en-US" dirty="0">
                <a:ea typeface="Calibri"/>
                <a:cs typeface="Calibri"/>
              </a:rPr>
              <a:t>="", </a:t>
            </a:r>
            <a:r>
              <a:rPr lang="en-US" dirty="0" err="1">
                <a:ea typeface="Calibri"/>
                <a:cs typeface="Calibri"/>
              </a:rPr>
              <a:t>onerror</a:t>
            </a:r>
            <a:r>
              <a:rPr lang="en-US" dirty="0">
                <a:ea typeface="Calibri"/>
                <a:cs typeface="Calibri"/>
              </a:rPr>
              <a:t>=""&gt;</a:t>
            </a:r>
          </a:p>
          <a:p>
            <a:endParaRPr lang="en-US" dirty="0">
              <a:ea typeface="Calibri"/>
              <a:cs typeface="Calibri"/>
            </a:endParaRPr>
          </a:p>
          <a:p>
            <a:r>
              <a:rPr lang="en-US" dirty="0">
                <a:ea typeface="Calibri"/>
                <a:cs typeface="Calibri"/>
              </a:rPr>
              <a:t>Solution: </a:t>
            </a:r>
            <a:r>
              <a:rPr lang="en-US" dirty="0"/>
              <a:t>&lt;</a:t>
            </a:r>
            <a:r>
              <a:rPr lang="en-US" dirty="0" err="1"/>
              <a:t>img</a:t>
            </a:r>
            <a:r>
              <a:rPr lang="en-US" dirty="0"/>
              <a:t> </a:t>
            </a:r>
            <a:r>
              <a:rPr lang="en-US" dirty="0" err="1"/>
              <a:t>src</a:t>
            </a:r>
            <a:r>
              <a:rPr lang="en-US" dirty="0"/>
              <a:t>="image.gif" </a:t>
            </a:r>
            <a:r>
              <a:rPr lang="en-US" dirty="0" err="1"/>
              <a:t>onerror</a:t>
            </a:r>
            <a:r>
              <a:rPr lang="en-US" dirty="0"/>
              <a:t>="alert()"&gt;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3AD175B-9D4F-477E-BA2F-537557C3DD77}" type="slidenum">
              <a:t>12</a:t>
            </a:fld>
            <a:endParaRPr lang="en-US"/>
          </a:p>
        </p:txBody>
      </p:sp>
    </p:spTree>
    <p:extLst>
      <p:ext uri="{BB962C8B-B14F-4D97-AF65-F5344CB8AC3E}">
        <p14:creationId xmlns:p14="http://schemas.microsoft.com/office/powerpoint/2010/main" val="348414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Level 3 is going a level further into execution sinks. </a:t>
            </a:r>
          </a:p>
          <a:p>
            <a:br>
              <a:rPr lang="en-US" dirty="0">
                <a:cs typeface="+mn-lt"/>
              </a:rPr>
            </a:br>
            <a:r>
              <a:rPr lang="en-US" dirty="0"/>
              <a:t>Hint 1: </a:t>
            </a:r>
            <a:r>
              <a:rPr lang="en-US" dirty="0" err="1"/>
              <a:t>window.location</a:t>
            </a:r>
            <a:r>
              <a:rPr lang="en-US"/>
              <a:t> can be manipulated</a:t>
            </a:r>
            <a:endParaRPr lang="en-US">
              <a:ea typeface="Calibri"/>
              <a:cs typeface="Calibri"/>
            </a:endParaRPr>
          </a:p>
          <a:p>
            <a:r>
              <a:rPr lang="en-US"/>
              <a:t>Hint 2: How you sneak in your malicious code now that we've identified the vulnerability?</a:t>
            </a:r>
          </a:p>
          <a:p>
            <a:endParaRPr lang="en-US" dirty="0"/>
          </a:p>
          <a:p>
            <a:r>
              <a:rPr lang="en-US" dirty="0"/>
              <a:t>Solution: ' </a:t>
            </a:r>
            <a:r>
              <a:rPr lang="en-US" dirty="0" err="1"/>
              <a:t>onerror</a:t>
            </a:r>
            <a:r>
              <a:rPr lang="en-US" dirty="0"/>
              <a:t>="alert()"&gt; The key is the apostrophe breaks you out of the </a:t>
            </a:r>
            <a:r>
              <a:rPr lang="en-US" dirty="0" err="1"/>
              <a:t>src</a:t>
            </a:r>
            <a:r>
              <a:rPr lang="en-US"/>
              <a:t> attribute, allowing you to input your own script.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3AD175B-9D4F-477E-BA2F-537557C3DD77}" type="slidenum">
              <a:rPr lang="en-US"/>
              <a:t>13</a:t>
            </a:fld>
            <a:endParaRPr lang="en-US"/>
          </a:p>
        </p:txBody>
      </p:sp>
    </p:spTree>
    <p:extLst>
      <p:ext uri="{BB962C8B-B14F-4D97-AF65-F5344CB8AC3E}">
        <p14:creationId xmlns:p14="http://schemas.microsoft.com/office/powerpoint/2010/main" val="370333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D5444-FFED-15AE-3F7E-74EAD34D2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33F785-3A26-E624-0497-FC232A301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A476D7-5097-E215-A7AB-5DABAE0D8C50}"/>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BEF655A8-0162-87B3-774B-D98C4E0BA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CF001-BBFD-D234-7C6C-5882EB1DC745}"/>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323534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B4D-86D7-25D7-6EE4-5039935334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ED1E1F-5A56-46F0-D01A-F1F591476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B7211-9BE9-79FC-AED9-27FBE54775CC}"/>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EEC61338-8D5B-1EAC-6A36-966F43676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FC3B-EB6E-BE21-6707-0DB7C061705B}"/>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405076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AB254-F494-2F72-25BB-5A1EB1DF6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BC01DF-E7F0-A654-AB78-0CE9279581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48A23-0B30-1D76-945D-12F729615728}"/>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497AEB41-FE22-41A7-EA35-E8D1173A4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C52CB-8C6C-E9DC-FD76-399C4B6ADA05}"/>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225155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B4D1-4C7D-1C42-AC27-D26A248AC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F949B6-E89C-EBB4-D724-0BD922EEE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AF23C-4ECA-EA72-BDC4-AE6D9D32BD38}"/>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F83A87D3-837B-4225-0CA0-83824E648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45DDF-74B6-7F78-33D7-5FB594F373CE}"/>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101805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58B9-4BCF-2ACF-35F3-371D381B19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1C7C3-77DC-5B86-4371-18EE13BDDF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28359-AA0C-7C1A-9EF6-53E704EB723D}"/>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5CDEDFFC-C0DF-6B85-20A2-A5D6F1EC1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1F23B-BC0C-B302-37C0-59FC91497F92}"/>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368595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64A1-F5D5-F09E-A6F5-DDDC4311D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CDEA2-EC27-5ACD-A0DD-837DCF7D5B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6EE4AC-C7A4-2873-FA23-B73F6AF4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651407-2EC3-27AC-7ED1-3B939CD3D543}"/>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6" name="Footer Placeholder 5">
            <a:extLst>
              <a:ext uri="{FF2B5EF4-FFF2-40B4-BE49-F238E27FC236}">
                <a16:creationId xmlns:a16="http://schemas.microsoft.com/office/drawing/2014/main" id="{26B226E1-FD51-965E-165A-A0D4454A5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73E04-687B-B7FC-0D93-CF3ADB3D94C0}"/>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2836294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C4E4-376E-587A-D69A-7B1DCB2EAD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34599-7851-4CBD-5907-62678E1F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34957-4E29-B0DB-92CB-F319C10F8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887B1-0D46-FC29-CB2E-81EFF5E46E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9BB95-4C2B-D02A-B4A4-89B48FB03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CF370-976C-8412-0CF5-F9193086AF0C}"/>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8" name="Footer Placeholder 7">
            <a:extLst>
              <a:ext uri="{FF2B5EF4-FFF2-40B4-BE49-F238E27FC236}">
                <a16:creationId xmlns:a16="http://schemas.microsoft.com/office/drawing/2014/main" id="{5CCE94F1-A2C1-43AE-F959-F648DD848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68BF3C-0A30-CF17-5B31-01F508626905}"/>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241168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7C73-137E-456A-0484-5A5963837A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81586-A3A2-24EB-481A-54012013FC6B}"/>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4" name="Footer Placeholder 3">
            <a:extLst>
              <a:ext uri="{FF2B5EF4-FFF2-40B4-BE49-F238E27FC236}">
                <a16:creationId xmlns:a16="http://schemas.microsoft.com/office/drawing/2014/main" id="{14F7E44A-1135-AB5F-85DF-10537ACEA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0FBB29-05E7-9696-6D83-2E7684484B19}"/>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128158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B2D4B-3FC1-B2E7-C354-896696FB264A}"/>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3" name="Footer Placeholder 2">
            <a:extLst>
              <a:ext uri="{FF2B5EF4-FFF2-40B4-BE49-F238E27FC236}">
                <a16:creationId xmlns:a16="http://schemas.microsoft.com/office/drawing/2014/main" id="{66A3768A-361D-7F49-8A53-D1EEAE0D56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63243-71E4-BF26-F9FC-3E2E6611EC23}"/>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206690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EA0E-DD7F-278D-447C-FCFE95929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57545-173F-3C5F-A98E-5E3BEA0FB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B53A16-17A7-BFA0-53A2-3A6F11A9F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FE242-1DA9-F65E-6F8F-7460BED38F03}"/>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6" name="Footer Placeholder 5">
            <a:extLst>
              <a:ext uri="{FF2B5EF4-FFF2-40B4-BE49-F238E27FC236}">
                <a16:creationId xmlns:a16="http://schemas.microsoft.com/office/drawing/2014/main" id="{B70BD335-053C-5EB3-1C52-17BEC5DBE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0FB2E-3F0F-3083-433B-D79FB5D3424C}"/>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18851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DF772-5ECC-B7D8-FD0D-6C45D4D88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3135B1-3475-3810-3643-45D4C611B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A8985B-101C-8387-3481-80ADD7BF8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27BA-430C-F691-6269-9082F165B0C2}"/>
              </a:ext>
            </a:extLst>
          </p:cNvPr>
          <p:cNvSpPr>
            <a:spLocks noGrp="1"/>
          </p:cNvSpPr>
          <p:nvPr>
            <p:ph type="dt" sz="half" idx="10"/>
          </p:nvPr>
        </p:nvSpPr>
        <p:spPr/>
        <p:txBody>
          <a:bodyPr/>
          <a:lstStyle/>
          <a:p>
            <a:fld id="{2E4CB86E-2CCC-46A0-9B4A-DCFB23CBA353}" type="datetimeFigureOut">
              <a:rPr lang="en-US" smtClean="0"/>
              <a:t>3/17/2025</a:t>
            </a:fld>
            <a:endParaRPr lang="en-US"/>
          </a:p>
        </p:txBody>
      </p:sp>
      <p:sp>
        <p:nvSpPr>
          <p:cNvPr id="6" name="Footer Placeholder 5">
            <a:extLst>
              <a:ext uri="{FF2B5EF4-FFF2-40B4-BE49-F238E27FC236}">
                <a16:creationId xmlns:a16="http://schemas.microsoft.com/office/drawing/2014/main" id="{4DCFBFCF-8D90-7939-067E-7C84494A3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C0494-D6C9-45FD-FFDC-1D6844B82E64}"/>
              </a:ext>
            </a:extLst>
          </p:cNvPr>
          <p:cNvSpPr>
            <a:spLocks noGrp="1"/>
          </p:cNvSpPr>
          <p:nvPr>
            <p:ph type="sldNum" sz="quarter" idx="12"/>
          </p:nvPr>
        </p:nvSpPr>
        <p:spPr/>
        <p:txBody>
          <a:bodyPr/>
          <a:lstStyle/>
          <a:p>
            <a:fld id="{572356BA-6C49-49EF-8ACD-1022C4FA12D5}" type="slidenum">
              <a:rPr lang="en-US" smtClean="0"/>
              <a:t>‹#›</a:t>
            </a:fld>
            <a:endParaRPr lang="en-US"/>
          </a:p>
        </p:txBody>
      </p:sp>
    </p:spTree>
    <p:extLst>
      <p:ext uri="{BB962C8B-B14F-4D97-AF65-F5344CB8AC3E}">
        <p14:creationId xmlns:p14="http://schemas.microsoft.com/office/powerpoint/2010/main" val="255395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79276-0B15-A563-5572-D0ED8CFE1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97E94-DEEB-A12D-AF54-A8F692FC1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12EB0-B564-0143-946B-9BAC1A6D4B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4CB86E-2CCC-46A0-9B4A-DCFB23CBA353}" type="datetimeFigureOut">
              <a:rPr lang="en-US" smtClean="0"/>
              <a:t>3/17/2025</a:t>
            </a:fld>
            <a:endParaRPr lang="en-US"/>
          </a:p>
        </p:txBody>
      </p:sp>
      <p:sp>
        <p:nvSpPr>
          <p:cNvPr id="5" name="Footer Placeholder 4">
            <a:extLst>
              <a:ext uri="{FF2B5EF4-FFF2-40B4-BE49-F238E27FC236}">
                <a16:creationId xmlns:a16="http://schemas.microsoft.com/office/drawing/2014/main" id="{4E555754-2424-B370-176B-19DC94174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C8CB4F9-B001-C63C-8C16-758652748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2356BA-6C49-49EF-8ACD-1022C4FA12D5}" type="slidenum">
              <a:rPr lang="en-US" smtClean="0"/>
              <a:t>‹#›</a:t>
            </a:fld>
            <a:endParaRPr lang="en-US"/>
          </a:p>
        </p:txBody>
      </p:sp>
    </p:spTree>
    <p:extLst>
      <p:ext uri="{BB962C8B-B14F-4D97-AF65-F5344CB8AC3E}">
        <p14:creationId xmlns:p14="http://schemas.microsoft.com/office/powerpoint/2010/main" val="264336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s-game.appspo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FDveBXEnRn8"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15B9A-BE23-1717-BCB3-41E38B58A2EA}"/>
              </a:ext>
            </a:extLst>
          </p:cNvPr>
          <p:cNvSpPr>
            <a:spLocks noGrp="1"/>
          </p:cNvSpPr>
          <p:nvPr>
            <p:ph type="ctrTitle"/>
          </p:nvPr>
        </p:nvSpPr>
        <p:spPr>
          <a:xfrm>
            <a:off x="6590662" y="4267832"/>
            <a:ext cx="4805996" cy="1297115"/>
          </a:xfrm>
        </p:spPr>
        <p:txBody>
          <a:bodyPr anchor="t">
            <a:normAutofit/>
          </a:bodyPr>
          <a:lstStyle/>
          <a:p>
            <a:pPr algn="l"/>
            <a:r>
              <a:rPr lang="en-US" sz="4000" dirty="0">
                <a:solidFill>
                  <a:schemeClr val="tx2"/>
                </a:solidFill>
              </a:rPr>
              <a:t>Malware</a:t>
            </a:r>
          </a:p>
        </p:txBody>
      </p:sp>
      <p:sp>
        <p:nvSpPr>
          <p:cNvPr id="3" name="Subtitle 2">
            <a:extLst>
              <a:ext uri="{FF2B5EF4-FFF2-40B4-BE49-F238E27FC236}">
                <a16:creationId xmlns:a16="http://schemas.microsoft.com/office/drawing/2014/main" id="{846BCD82-EE07-A8AD-4016-241CE2EBFD0C}"/>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tx2"/>
                </a:solidFill>
              </a:rPr>
              <a:t>Please be careful if you run malware </a:t>
            </a:r>
            <a:r>
              <a:rPr lang="en-US" sz="2000" dirty="0">
                <a:solidFill>
                  <a:schemeClr val="tx2"/>
                </a:solidFill>
                <a:sym typeface="Wingdings" panose="05000000000000000000" pitchFamily="2" charset="2"/>
              </a:rPr>
              <a:t></a:t>
            </a:r>
            <a:endParaRPr lang="en-US" sz="2000" dirty="0">
              <a:solidFill>
                <a:schemeClr val="tx2"/>
              </a:solidFill>
            </a:endParaRPr>
          </a:p>
        </p:txBody>
      </p:sp>
      <p:pic>
        <p:nvPicPr>
          <p:cNvPr id="7" name="Graphic 6" descr="Bug">
            <a:extLst>
              <a:ext uri="{FF2B5EF4-FFF2-40B4-BE49-F238E27FC236}">
                <a16:creationId xmlns:a16="http://schemas.microsoft.com/office/drawing/2014/main" id="{878BDAD5-D9D3-B928-0FD3-6006A36075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2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2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02335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8626-EF3A-E046-3C95-E2F226FEDB18}"/>
              </a:ext>
            </a:extLst>
          </p:cNvPr>
          <p:cNvSpPr>
            <a:spLocks noGrp="1"/>
          </p:cNvSpPr>
          <p:nvPr>
            <p:ph type="ctrTitle"/>
          </p:nvPr>
        </p:nvSpPr>
        <p:spPr/>
        <p:txBody>
          <a:bodyPr/>
          <a:lstStyle/>
          <a:p>
            <a:r>
              <a:rPr lang="en-US"/>
              <a:t>XSS</a:t>
            </a:r>
          </a:p>
        </p:txBody>
      </p:sp>
      <p:sp>
        <p:nvSpPr>
          <p:cNvPr id="3" name="Subtitle 2">
            <a:extLst>
              <a:ext uri="{FF2B5EF4-FFF2-40B4-BE49-F238E27FC236}">
                <a16:creationId xmlns:a16="http://schemas.microsoft.com/office/drawing/2014/main" id="{39895282-8A90-5D28-250E-9AB0A2998D52}"/>
              </a:ext>
            </a:extLst>
          </p:cNvPr>
          <p:cNvSpPr>
            <a:spLocks noGrp="1"/>
          </p:cNvSpPr>
          <p:nvPr>
            <p:ph type="subTitle" idx="1"/>
          </p:nvPr>
        </p:nvSpPr>
        <p:spPr/>
        <p:txBody>
          <a:bodyPr vert="horz" lIns="91440" tIns="45720" rIns="91440" bIns="45720" rtlCol="0" anchor="t">
            <a:normAutofit/>
          </a:bodyPr>
          <a:lstStyle/>
          <a:p>
            <a:r>
              <a:rPr lang="en-US" dirty="0">
                <a:ea typeface="+mn-lt"/>
                <a:cs typeface="+mn-lt"/>
                <a:hlinkClick r:id="rId3"/>
              </a:rPr>
              <a:t>https://xss-game.appspot.com/</a:t>
            </a:r>
            <a:r>
              <a:rPr lang="en-US" dirty="0">
                <a:ea typeface="+mn-lt"/>
                <a:cs typeface="+mn-lt"/>
              </a:rPr>
              <a:t> </a:t>
            </a:r>
            <a:endParaRPr lang="en-US" dirty="0"/>
          </a:p>
          <a:p>
            <a:endParaRPr lang="en-US" dirty="0"/>
          </a:p>
          <a:p>
            <a:endParaRPr lang="en-US"/>
          </a:p>
        </p:txBody>
      </p:sp>
    </p:spTree>
    <p:extLst>
      <p:ext uri="{BB962C8B-B14F-4D97-AF65-F5344CB8AC3E}">
        <p14:creationId xmlns:p14="http://schemas.microsoft.com/office/powerpoint/2010/main" val="275252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2BF9-B276-ED92-58A9-1F4A9236E054}"/>
              </a:ext>
            </a:extLst>
          </p:cNvPr>
          <p:cNvSpPr>
            <a:spLocks noGrp="1"/>
          </p:cNvSpPr>
          <p:nvPr>
            <p:ph type="title"/>
          </p:nvPr>
        </p:nvSpPr>
        <p:spPr/>
        <p:txBody>
          <a:bodyPr/>
          <a:lstStyle/>
          <a:p>
            <a:r>
              <a:rPr lang="en-US"/>
              <a:t>Level 1</a:t>
            </a:r>
          </a:p>
        </p:txBody>
      </p:sp>
      <p:pic>
        <p:nvPicPr>
          <p:cNvPr id="4" name="Content Placeholder 3">
            <a:extLst>
              <a:ext uri="{FF2B5EF4-FFF2-40B4-BE49-F238E27FC236}">
                <a16:creationId xmlns:a16="http://schemas.microsoft.com/office/drawing/2014/main" id="{A2E22021-532B-94FF-C85C-58EFE77B6EFC}"/>
              </a:ext>
            </a:extLst>
          </p:cNvPr>
          <p:cNvPicPr>
            <a:picLocks noGrp="1" noChangeAspect="1"/>
          </p:cNvPicPr>
          <p:nvPr>
            <p:ph idx="1"/>
          </p:nvPr>
        </p:nvPicPr>
        <p:blipFill>
          <a:blip r:embed="rId3"/>
          <a:stretch>
            <a:fillRect/>
          </a:stretch>
        </p:blipFill>
        <p:spPr>
          <a:xfrm>
            <a:off x="672576" y="2303948"/>
            <a:ext cx="7029450" cy="790575"/>
          </a:xfrm>
        </p:spPr>
      </p:pic>
    </p:spTree>
    <p:extLst>
      <p:ext uri="{BB962C8B-B14F-4D97-AF65-F5344CB8AC3E}">
        <p14:creationId xmlns:p14="http://schemas.microsoft.com/office/powerpoint/2010/main" val="111715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0FE8-0148-8DD8-93A7-D9AD190B8D61}"/>
              </a:ext>
            </a:extLst>
          </p:cNvPr>
          <p:cNvSpPr>
            <a:spLocks noGrp="1"/>
          </p:cNvSpPr>
          <p:nvPr>
            <p:ph type="title"/>
          </p:nvPr>
        </p:nvSpPr>
        <p:spPr/>
        <p:txBody>
          <a:bodyPr/>
          <a:lstStyle/>
          <a:p>
            <a:r>
              <a:rPr lang="en-US"/>
              <a:t>Level 2</a:t>
            </a:r>
          </a:p>
        </p:txBody>
      </p:sp>
      <p:sp>
        <p:nvSpPr>
          <p:cNvPr id="3" name="Content Placeholder 2">
            <a:extLst>
              <a:ext uri="{FF2B5EF4-FFF2-40B4-BE49-F238E27FC236}">
                <a16:creationId xmlns:a16="http://schemas.microsoft.com/office/drawing/2014/main" id="{3B2AA6D7-6CBB-D6BD-3F21-EB114A380A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278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65449-F4DF-022E-B6BD-6917E15DE0E0}"/>
              </a:ext>
            </a:extLst>
          </p:cNvPr>
          <p:cNvSpPr>
            <a:spLocks noGrp="1"/>
          </p:cNvSpPr>
          <p:nvPr>
            <p:ph type="title"/>
          </p:nvPr>
        </p:nvSpPr>
        <p:spPr/>
        <p:txBody>
          <a:bodyPr/>
          <a:lstStyle/>
          <a:p>
            <a:r>
              <a:rPr lang="en-US"/>
              <a:t>Level 3</a:t>
            </a:r>
          </a:p>
        </p:txBody>
      </p:sp>
      <p:sp>
        <p:nvSpPr>
          <p:cNvPr id="3" name="Content Placeholder 2">
            <a:extLst>
              <a:ext uri="{FF2B5EF4-FFF2-40B4-BE49-F238E27FC236}">
                <a16:creationId xmlns:a16="http://schemas.microsoft.com/office/drawing/2014/main" id="{9C3BE6AB-2A6F-AF85-445F-3D5CBBBBA2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827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1794-0444-99A8-4D0D-F7EB44E86091}"/>
              </a:ext>
            </a:extLst>
          </p:cNvPr>
          <p:cNvSpPr>
            <a:spLocks noGrp="1"/>
          </p:cNvSpPr>
          <p:nvPr>
            <p:ph type="title"/>
          </p:nvPr>
        </p:nvSpPr>
        <p:spPr/>
        <p:txBody>
          <a:bodyPr/>
          <a:lstStyle/>
          <a:p>
            <a:r>
              <a:rPr lang="en-US"/>
              <a:t>Level 4</a:t>
            </a:r>
          </a:p>
        </p:txBody>
      </p:sp>
      <p:sp>
        <p:nvSpPr>
          <p:cNvPr id="3" name="Content Placeholder 2">
            <a:extLst>
              <a:ext uri="{FF2B5EF4-FFF2-40B4-BE49-F238E27FC236}">
                <a16:creationId xmlns:a16="http://schemas.microsoft.com/office/drawing/2014/main" id="{C24D26C4-0FF6-458A-AA98-556232B3E2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088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3871-6F03-130D-714B-A4C5567F1A0C}"/>
              </a:ext>
            </a:extLst>
          </p:cNvPr>
          <p:cNvSpPr>
            <a:spLocks noGrp="1"/>
          </p:cNvSpPr>
          <p:nvPr>
            <p:ph type="title"/>
          </p:nvPr>
        </p:nvSpPr>
        <p:spPr/>
        <p:txBody>
          <a:bodyPr/>
          <a:lstStyle/>
          <a:p>
            <a:r>
              <a:rPr lang="en-US"/>
              <a:t>Level 5</a:t>
            </a:r>
          </a:p>
        </p:txBody>
      </p:sp>
      <p:sp>
        <p:nvSpPr>
          <p:cNvPr id="3" name="Content Placeholder 2">
            <a:extLst>
              <a:ext uri="{FF2B5EF4-FFF2-40B4-BE49-F238E27FC236}">
                <a16:creationId xmlns:a16="http://schemas.microsoft.com/office/drawing/2014/main" id="{3A55D104-98C5-700B-F02D-B1BF2418D7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4752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966C-E46D-D664-D91D-894FB51B5514}"/>
              </a:ext>
            </a:extLst>
          </p:cNvPr>
          <p:cNvSpPr>
            <a:spLocks noGrp="1"/>
          </p:cNvSpPr>
          <p:nvPr>
            <p:ph type="title"/>
          </p:nvPr>
        </p:nvSpPr>
        <p:spPr/>
        <p:txBody>
          <a:bodyPr/>
          <a:lstStyle/>
          <a:p>
            <a:r>
              <a:rPr lang="en-US"/>
              <a:t>Level 6</a:t>
            </a:r>
          </a:p>
        </p:txBody>
      </p:sp>
      <p:sp>
        <p:nvSpPr>
          <p:cNvPr id="3" name="Content Placeholder 2">
            <a:extLst>
              <a:ext uri="{FF2B5EF4-FFF2-40B4-BE49-F238E27FC236}">
                <a16:creationId xmlns:a16="http://schemas.microsoft.com/office/drawing/2014/main" id="{60E8DD77-F082-4E05-D03B-9FC377896F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638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D2BEB-5B53-5F35-C8A8-D6046485CE3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C3D1CE50-DD5C-9777-B017-9B9F9C07FA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7985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31E0E-81BB-4F7A-7F23-614BA8E7E734}"/>
              </a:ext>
            </a:extLst>
          </p:cNvPr>
          <p:cNvSpPr>
            <a:spLocks noGrp="1"/>
          </p:cNvSpPr>
          <p:nvPr>
            <p:ph type="title"/>
          </p:nvPr>
        </p:nvSpPr>
        <p:spPr>
          <a:xfrm>
            <a:off x="630936" y="639520"/>
            <a:ext cx="3429000" cy="1719072"/>
          </a:xfrm>
        </p:spPr>
        <p:txBody>
          <a:bodyPr anchor="b">
            <a:normAutofit fontScale="90000"/>
          </a:bodyPr>
          <a:lstStyle/>
          <a:p>
            <a:r>
              <a:rPr lang="en-US" sz="4200" dirty="0"/>
              <a:t>Golden Eye via </a:t>
            </a:r>
            <a:r>
              <a:rPr lang="en-US" sz="4200" dirty="0" err="1"/>
              <a:t>uni</a:t>
            </a:r>
            <a:r>
              <a:rPr lang="en-US" sz="4200" dirty="0"/>
              <a:t> key.exe (Ransomware)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59D74-0136-2289-36AE-A1AD74F75ED3}"/>
              </a:ext>
            </a:extLst>
          </p:cNvPr>
          <p:cNvSpPr>
            <a:spLocks noGrp="1"/>
          </p:cNvSpPr>
          <p:nvPr>
            <p:ph idx="1"/>
          </p:nvPr>
        </p:nvSpPr>
        <p:spPr>
          <a:xfrm>
            <a:off x="630936" y="2807208"/>
            <a:ext cx="3429000" cy="3410712"/>
          </a:xfrm>
        </p:spPr>
        <p:txBody>
          <a:bodyPr anchor="t">
            <a:normAutofit/>
          </a:bodyPr>
          <a:lstStyle/>
          <a:p>
            <a:r>
              <a:rPr lang="en-US" sz="2200"/>
              <a:t>Encrypts all file system data</a:t>
            </a:r>
          </a:p>
          <a:p>
            <a:r>
              <a:rPr lang="en-US" sz="2200"/>
              <a:t>Was originally developed to take advantage of the USB attack vector</a:t>
            </a:r>
          </a:p>
        </p:txBody>
      </p:sp>
      <p:pic>
        <p:nvPicPr>
          <p:cNvPr id="5" name="Picture 4">
            <a:extLst>
              <a:ext uri="{FF2B5EF4-FFF2-40B4-BE49-F238E27FC236}">
                <a16:creationId xmlns:a16="http://schemas.microsoft.com/office/drawing/2014/main" id="{914F987A-A871-8280-7813-282D02D71418}"/>
              </a:ext>
            </a:extLst>
          </p:cNvPr>
          <p:cNvPicPr>
            <a:picLocks noChangeAspect="1"/>
          </p:cNvPicPr>
          <p:nvPr/>
        </p:nvPicPr>
        <p:blipFill>
          <a:blip r:embed="rId2"/>
          <a:stretch>
            <a:fillRect/>
          </a:stretch>
        </p:blipFill>
        <p:spPr>
          <a:xfrm>
            <a:off x="4059936" y="1555410"/>
            <a:ext cx="8119116" cy="4662510"/>
          </a:xfrm>
          <a:prstGeom prst="rect">
            <a:avLst/>
          </a:prstGeom>
        </p:spPr>
      </p:pic>
    </p:spTree>
    <p:extLst>
      <p:ext uri="{BB962C8B-B14F-4D97-AF65-F5344CB8AC3E}">
        <p14:creationId xmlns:p14="http://schemas.microsoft.com/office/powerpoint/2010/main" val="38049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143C-D276-E65D-85B6-467A6C05540D}"/>
              </a:ext>
            </a:extLst>
          </p:cNvPr>
          <p:cNvSpPr>
            <a:spLocks noGrp="1"/>
          </p:cNvSpPr>
          <p:nvPr>
            <p:ph type="title"/>
          </p:nvPr>
        </p:nvSpPr>
        <p:spPr/>
        <p:txBody>
          <a:bodyPr/>
          <a:lstStyle/>
          <a:p>
            <a:r>
              <a:rPr lang="en-US" dirty="0"/>
              <a:t>Jigsaw.exe (Ransomware)</a:t>
            </a:r>
          </a:p>
        </p:txBody>
      </p:sp>
      <p:sp>
        <p:nvSpPr>
          <p:cNvPr id="3" name="Content Placeholder 2">
            <a:extLst>
              <a:ext uri="{FF2B5EF4-FFF2-40B4-BE49-F238E27FC236}">
                <a16:creationId xmlns:a16="http://schemas.microsoft.com/office/drawing/2014/main" id="{BEEE0608-0198-D165-1D60-23C95AADACED}"/>
              </a:ext>
            </a:extLst>
          </p:cNvPr>
          <p:cNvSpPr>
            <a:spLocks noGrp="1"/>
          </p:cNvSpPr>
          <p:nvPr>
            <p:ph idx="1"/>
          </p:nvPr>
        </p:nvSpPr>
        <p:spPr>
          <a:xfrm>
            <a:off x="838200" y="1825625"/>
            <a:ext cx="3970283" cy="4351338"/>
          </a:xfrm>
        </p:spPr>
        <p:txBody>
          <a:bodyPr/>
          <a:lstStyle/>
          <a:p>
            <a:r>
              <a:rPr lang="en-US" dirty="0"/>
              <a:t>Could be scary to average user</a:t>
            </a:r>
          </a:p>
          <a:p>
            <a:r>
              <a:rPr lang="en-US" dirty="0"/>
              <a:t>Occurred through malicious attachments in emails</a:t>
            </a:r>
          </a:p>
          <a:p>
            <a:r>
              <a:rPr lang="en-US" dirty="0"/>
              <a:t>Reboot Computer and Files are Still Encrypted</a:t>
            </a:r>
          </a:p>
        </p:txBody>
      </p:sp>
      <p:pic>
        <p:nvPicPr>
          <p:cNvPr id="7" name="Picture 6">
            <a:extLst>
              <a:ext uri="{FF2B5EF4-FFF2-40B4-BE49-F238E27FC236}">
                <a16:creationId xmlns:a16="http://schemas.microsoft.com/office/drawing/2014/main" id="{ADD73EFC-F279-BEE1-5CB4-DD74278EB6B9}"/>
              </a:ext>
            </a:extLst>
          </p:cNvPr>
          <p:cNvPicPr>
            <a:picLocks noChangeAspect="1"/>
          </p:cNvPicPr>
          <p:nvPr/>
        </p:nvPicPr>
        <p:blipFill>
          <a:blip r:embed="rId2"/>
          <a:stretch>
            <a:fillRect/>
          </a:stretch>
        </p:blipFill>
        <p:spPr>
          <a:xfrm>
            <a:off x="4682357" y="1308451"/>
            <a:ext cx="6970723" cy="5184424"/>
          </a:xfrm>
          <a:prstGeom prst="rect">
            <a:avLst/>
          </a:prstGeom>
        </p:spPr>
      </p:pic>
    </p:spTree>
    <p:extLst>
      <p:ext uri="{BB962C8B-B14F-4D97-AF65-F5344CB8AC3E}">
        <p14:creationId xmlns:p14="http://schemas.microsoft.com/office/powerpoint/2010/main" val="228911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3B04-F5E7-0139-FB67-A7C55CABB107}"/>
              </a:ext>
            </a:extLst>
          </p:cNvPr>
          <p:cNvSpPr>
            <a:spLocks noGrp="1"/>
          </p:cNvSpPr>
          <p:nvPr>
            <p:ph type="title"/>
          </p:nvPr>
        </p:nvSpPr>
        <p:spPr/>
        <p:txBody>
          <a:bodyPr/>
          <a:lstStyle/>
          <a:p>
            <a:r>
              <a:rPr lang="en-US" dirty="0"/>
              <a:t>Salinewin.exe (Malware) (</a:t>
            </a:r>
            <a:r>
              <a:rPr lang="en-US" dirty="0">
                <a:solidFill>
                  <a:srgbClr val="FF0000"/>
                </a:solidFill>
              </a:rPr>
              <a:t>Warning: Flashing lights)</a:t>
            </a:r>
            <a:endParaRPr lang="en-US" dirty="0"/>
          </a:p>
        </p:txBody>
      </p:sp>
      <p:sp>
        <p:nvSpPr>
          <p:cNvPr id="3" name="Content Placeholder 2">
            <a:extLst>
              <a:ext uri="{FF2B5EF4-FFF2-40B4-BE49-F238E27FC236}">
                <a16:creationId xmlns:a16="http://schemas.microsoft.com/office/drawing/2014/main" id="{93E09060-F771-5F81-53AA-1444DD51D162}"/>
              </a:ext>
            </a:extLst>
          </p:cNvPr>
          <p:cNvSpPr>
            <a:spLocks noGrp="1"/>
          </p:cNvSpPr>
          <p:nvPr>
            <p:ph idx="1"/>
          </p:nvPr>
        </p:nvSpPr>
        <p:spPr>
          <a:xfrm>
            <a:off x="838200" y="1825625"/>
            <a:ext cx="3708400" cy="4351338"/>
          </a:xfrm>
        </p:spPr>
        <p:txBody>
          <a:bodyPr/>
          <a:lstStyle/>
          <a:p>
            <a:r>
              <a:rPr lang="en-US" dirty="0"/>
              <a:t>Leverages the windows graphics device interface (GDI) to execute disruptive visual effects</a:t>
            </a:r>
          </a:p>
          <a:p>
            <a:r>
              <a:rPr lang="en-US" dirty="0"/>
              <a:t>System is pretty much completely unusable</a:t>
            </a:r>
          </a:p>
        </p:txBody>
      </p:sp>
      <p:pic>
        <p:nvPicPr>
          <p:cNvPr id="5" name="Picture 4">
            <a:extLst>
              <a:ext uri="{FF2B5EF4-FFF2-40B4-BE49-F238E27FC236}">
                <a16:creationId xmlns:a16="http://schemas.microsoft.com/office/drawing/2014/main" id="{9C04EBDB-11C9-C3D0-C54A-21A96C97CCA6}"/>
              </a:ext>
            </a:extLst>
          </p:cNvPr>
          <p:cNvPicPr>
            <a:picLocks noChangeAspect="1"/>
          </p:cNvPicPr>
          <p:nvPr/>
        </p:nvPicPr>
        <p:blipFill>
          <a:blip r:embed="rId2"/>
          <a:stretch>
            <a:fillRect/>
          </a:stretch>
        </p:blipFill>
        <p:spPr>
          <a:xfrm>
            <a:off x="4816721" y="1565521"/>
            <a:ext cx="6537079" cy="4871545"/>
          </a:xfrm>
          <a:prstGeom prst="rect">
            <a:avLst/>
          </a:prstGeom>
        </p:spPr>
      </p:pic>
    </p:spTree>
    <p:extLst>
      <p:ext uri="{BB962C8B-B14F-4D97-AF65-F5344CB8AC3E}">
        <p14:creationId xmlns:p14="http://schemas.microsoft.com/office/powerpoint/2010/main" val="30045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0E75-8AD5-E715-35CA-F58D609235BB}"/>
              </a:ext>
            </a:extLst>
          </p:cNvPr>
          <p:cNvSpPr>
            <a:spLocks noGrp="1"/>
          </p:cNvSpPr>
          <p:nvPr>
            <p:ph type="title"/>
          </p:nvPr>
        </p:nvSpPr>
        <p:spPr/>
        <p:txBody>
          <a:bodyPr/>
          <a:lstStyle/>
          <a:p>
            <a:r>
              <a:rPr lang="en-US" dirty="0"/>
              <a:t>Hydrogen.peaceful.exe (Malware) (</a:t>
            </a:r>
            <a:r>
              <a:rPr lang="en-US" dirty="0">
                <a:solidFill>
                  <a:srgbClr val="FF0000"/>
                </a:solidFill>
              </a:rPr>
              <a:t>Warning: Flashing lights)</a:t>
            </a:r>
            <a:endParaRPr lang="en-US" dirty="0"/>
          </a:p>
        </p:txBody>
      </p:sp>
      <p:sp>
        <p:nvSpPr>
          <p:cNvPr id="3" name="Content Placeholder 2">
            <a:extLst>
              <a:ext uri="{FF2B5EF4-FFF2-40B4-BE49-F238E27FC236}">
                <a16:creationId xmlns:a16="http://schemas.microsoft.com/office/drawing/2014/main" id="{82001FB9-2536-CD78-8A98-E4C490138D1C}"/>
              </a:ext>
            </a:extLst>
          </p:cNvPr>
          <p:cNvSpPr>
            <a:spLocks noGrp="1"/>
          </p:cNvSpPr>
          <p:nvPr>
            <p:ph idx="1"/>
          </p:nvPr>
        </p:nvSpPr>
        <p:spPr>
          <a:xfrm>
            <a:off x="838200" y="1825625"/>
            <a:ext cx="4262120" cy="4351338"/>
          </a:xfrm>
        </p:spPr>
        <p:txBody>
          <a:bodyPr/>
          <a:lstStyle/>
          <a:p>
            <a:r>
              <a:rPr lang="en-US" dirty="0"/>
              <a:t>Another GDI malware</a:t>
            </a:r>
          </a:p>
          <a:p>
            <a:r>
              <a:rPr lang="en-US" dirty="0"/>
              <a:t>Super cool</a:t>
            </a:r>
          </a:p>
        </p:txBody>
      </p:sp>
      <p:pic>
        <p:nvPicPr>
          <p:cNvPr id="5" name="Picture 4">
            <a:extLst>
              <a:ext uri="{FF2B5EF4-FFF2-40B4-BE49-F238E27FC236}">
                <a16:creationId xmlns:a16="http://schemas.microsoft.com/office/drawing/2014/main" id="{F74561F9-B85B-B9BC-52FB-4EEBA66D14A7}"/>
              </a:ext>
            </a:extLst>
          </p:cNvPr>
          <p:cNvPicPr>
            <a:picLocks noChangeAspect="1"/>
          </p:cNvPicPr>
          <p:nvPr/>
        </p:nvPicPr>
        <p:blipFill>
          <a:blip r:embed="rId2"/>
          <a:stretch>
            <a:fillRect/>
          </a:stretch>
        </p:blipFill>
        <p:spPr>
          <a:xfrm>
            <a:off x="5913120" y="1690688"/>
            <a:ext cx="5885046" cy="4441055"/>
          </a:xfrm>
          <a:prstGeom prst="rect">
            <a:avLst/>
          </a:prstGeom>
        </p:spPr>
      </p:pic>
    </p:spTree>
    <p:extLst>
      <p:ext uri="{BB962C8B-B14F-4D97-AF65-F5344CB8AC3E}">
        <p14:creationId xmlns:p14="http://schemas.microsoft.com/office/powerpoint/2010/main" val="67371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815-4FD3-CD41-8EBD-804B987E7F8B}"/>
              </a:ext>
            </a:extLst>
          </p:cNvPr>
          <p:cNvSpPr>
            <a:spLocks noGrp="1"/>
          </p:cNvSpPr>
          <p:nvPr>
            <p:ph type="title"/>
          </p:nvPr>
        </p:nvSpPr>
        <p:spPr/>
        <p:txBody>
          <a:bodyPr/>
          <a:lstStyle/>
          <a:p>
            <a:r>
              <a:rPr lang="en-US" dirty="0"/>
              <a:t>mamba.exe ???</a:t>
            </a:r>
          </a:p>
        </p:txBody>
      </p:sp>
      <p:pic>
        <p:nvPicPr>
          <p:cNvPr id="5" name="Content Placeholder 4">
            <a:extLst>
              <a:ext uri="{FF2B5EF4-FFF2-40B4-BE49-F238E27FC236}">
                <a16:creationId xmlns:a16="http://schemas.microsoft.com/office/drawing/2014/main" id="{418B5995-9D99-23A9-23C3-6EAA83185D86}"/>
              </a:ext>
            </a:extLst>
          </p:cNvPr>
          <p:cNvPicPr>
            <a:picLocks noGrp="1" noChangeAspect="1"/>
          </p:cNvPicPr>
          <p:nvPr>
            <p:ph idx="1"/>
          </p:nvPr>
        </p:nvPicPr>
        <p:blipFill>
          <a:blip r:embed="rId2"/>
          <a:stretch>
            <a:fillRect/>
          </a:stretch>
        </p:blipFill>
        <p:spPr>
          <a:xfrm>
            <a:off x="2832496" y="1825625"/>
            <a:ext cx="6527007" cy="4351338"/>
          </a:xfrm>
        </p:spPr>
      </p:pic>
    </p:spTree>
    <p:extLst>
      <p:ext uri="{BB962C8B-B14F-4D97-AF65-F5344CB8AC3E}">
        <p14:creationId xmlns:p14="http://schemas.microsoft.com/office/powerpoint/2010/main" val="217549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AE18-E156-1DF4-4F10-1445DFE9FF94}"/>
              </a:ext>
            </a:extLst>
          </p:cNvPr>
          <p:cNvSpPr>
            <a:spLocks noGrp="1"/>
          </p:cNvSpPr>
          <p:nvPr>
            <p:ph type="title"/>
          </p:nvPr>
        </p:nvSpPr>
        <p:spPr/>
        <p:txBody>
          <a:bodyPr/>
          <a:lstStyle/>
          <a:p>
            <a:r>
              <a:rPr lang="en-US" dirty="0"/>
              <a:t>Petya2.exe</a:t>
            </a:r>
          </a:p>
        </p:txBody>
      </p:sp>
      <p:pic>
        <p:nvPicPr>
          <p:cNvPr id="5" name="Picture 4">
            <a:extLst>
              <a:ext uri="{FF2B5EF4-FFF2-40B4-BE49-F238E27FC236}">
                <a16:creationId xmlns:a16="http://schemas.microsoft.com/office/drawing/2014/main" id="{B75715AD-40CB-2FE8-DC31-4F48FBACB56D}"/>
              </a:ext>
            </a:extLst>
          </p:cNvPr>
          <p:cNvPicPr>
            <a:picLocks noChangeAspect="1"/>
          </p:cNvPicPr>
          <p:nvPr/>
        </p:nvPicPr>
        <p:blipFill>
          <a:blip r:embed="rId2"/>
          <a:stretch>
            <a:fillRect/>
          </a:stretch>
        </p:blipFill>
        <p:spPr>
          <a:xfrm>
            <a:off x="233277" y="1614234"/>
            <a:ext cx="6677957" cy="3629532"/>
          </a:xfrm>
          <a:prstGeom prst="rect">
            <a:avLst/>
          </a:prstGeom>
        </p:spPr>
      </p:pic>
      <p:sp>
        <p:nvSpPr>
          <p:cNvPr id="6" name="TextBox 5">
            <a:extLst>
              <a:ext uri="{FF2B5EF4-FFF2-40B4-BE49-F238E27FC236}">
                <a16:creationId xmlns:a16="http://schemas.microsoft.com/office/drawing/2014/main" id="{7B3C0BD2-FE73-15A0-44CB-27296569DEAF}"/>
              </a:ext>
            </a:extLst>
          </p:cNvPr>
          <p:cNvSpPr txBox="1"/>
          <p:nvPr/>
        </p:nvSpPr>
        <p:spPr>
          <a:xfrm>
            <a:off x="7082118" y="1732488"/>
            <a:ext cx="5109882" cy="646331"/>
          </a:xfrm>
          <a:prstGeom prst="rect">
            <a:avLst/>
          </a:prstGeom>
          <a:noFill/>
        </p:spPr>
        <p:txBody>
          <a:bodyPr wrap="square" rtlCol="0">
            <a:spAutoFit/>
          </a:bodyPr>
          <a:lstStyle/>
          <a:p>
            <a:r>
              <a:rPr lang="en-US" dirty="0">
                <a:hlinkClick r:id="rId3"/>
              </a:rPr>
              <a:t>https://www.youtube.com/watch?v=FDveBXEnRn8</a:t>
            </a:r>
            <a:r>
              <a:rPr lang="en-US" dirty="0"/>
              <a:t> </a:t>
            </a:r>
          </a:p>
        </p:txBody>
      </p:sp>
    </p:spTree>
    <p:extLst>
      <p:ext uri="{BB962C8B-B14F-4D97-AF65-F5344CB8AC3E}">
        <p14:creationId xmlns:p14="http://schemas.microsoft.com/office/powerpoint/2010/main" val="48138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1A49-98FB-A315-07C2-E5CED3E069E5}"/>
              </a:ext>
            </a:extLst>
          </p:cNvPr>
          <p:cNvSpPr>
            <a:spLocks noGrp="1"/>
          </p:cNvSpPr>
          <p:nvPr>
            <p:ph type="title"/>
          </p:nvPr>
        </p:nvSpPr>
        <p:spPr/>
        <p:txBody>
          <a:bodyPr>
            <a:normAutofit/>
          </a:bodyPr>
          <a:lstStyle/>
          <a:p>
            <a:r>
              <a:rPr lang="en-US" dirty="0"/>
              <a:t>WannaCrypt.exe</a:t>
            </a:r>
          </a:p>
        </p:txBody>
      </p:sp>
      <p:pic>
        <p:nvPicPr>
          <p:cNvPr id="5" name="Picture 4">
            <a:extLst>
              <a:ext uri="{FF2B5EF4-FFF2-40B4-BE49-F238E27FC236}">
                <a16:creationId xmlns:a16="http://schemas.microsoft.com/office/drawing/2014/main" id="{CB6BABB8-861D-1F7E-90A7-4933E2654779}"/>
              </a:ext>
            </a:extLst>
          </p:cNvPr>
          <p:cNvPicPr>
            <a:picLocks noChangeAspect="1"/>
          </p:cNvPicPr>
          <p:nvPr/>
        </p:nvPicPr>
        <p:blipFill>
          <a:blip r:embed="rId2"/>
          <a:stretch>
            <a:fillRect/>
          </a:stretch>
        </p:blipFill>
        <p:spPr>
          <a:xfrm>
            <a:off x="415566" y="1785957"/>
            <a:ext cx="6422712" cy="4819836"/>
          </a:xfrm>
          <a:prstGeom prst="rect">
            <a:avLst/>
          </a:prstGeom>
        </p:spPr>
      </p:pic>
      <p:pic>
        <p:nvPicPr>
          <p:cNvPr id="3" name="Picture 2" descr="WannaCry Ransomware">
            <a:extLst>
              <a:ext uri="{FF2B5EF4-FFF2-40B4-BE49-F238E27FC236}">
                <a16:creationId xmlns:a16="http://schemas.microsoft.com/office/drawing/2014/main" id="{F6035CC9-F854-5799-F8E5-3967AF2BD189}"/>
              </a:ext>
            </a:extLst>
          </p:cNvPr>
          <p:cNvPicPr>
            <a:picLocks noChangeAspect="1"/>
          </p:cNvPicPr>
          <p:nvPr/>
        </p:nvPicPr>
        <p:blipFill>
          <a:blip r:embed="rId3"/>
          <a:stretch>
            <a:fillRect/>
          </a:stretch>
        </p:blipFill>
        <p:spPr>
          <a:xfrm>
            <a:off x="3626922" y="3540149"/>
            <a:ext cx="5445760" cy="2721029"/>
          </a:xfrm>
          <a:prstGeom prst="rect">
            <a:avLst/>
          </a:prstGeom>
        </p:spPr>
      </p:pic>
      <p:pic>
        <p:nvPicPr>
          <p:cNvPr id="4" name="Picture 3" descr="WannaCry Malware Profile | Mandiant | Google Cloud Blog">
            <a:extLst>
              <a:ext uri="{FF2B5EF4-FFF2-40B4-BE49-F238E27FC236}">
                <a16:creationId xmlns:a16="http://schemas.microsoft.com/office/drawing/2014/main" id="{58CE0FA4-BF40-DDF4-C3E3-4C131357433C}"/>
              </a:ext>
            </a:extLst>
          </p:cNvPr>
          <p:cNvPicPr>
            <a:picLocks noChangeAspect="1"/>
          </p:cNvPicPr>
          <p:nvPr/>
        </p:nvPicPr>
        <p:blipFill>
          <a:blip r:embed="rId4"/>
          <a:stretch>
            <a:fillRect/>
          </a:stretch>
        </p:blipFill>
        <p:spPr>
          <a:xfrm>
            <a:off x="1209042" y="3429000"/>
            <a:ext cx="4236719" cy="2943328"/>
          </a:xfrm>
          <a:prstGeom prst="rect">
            <a:avLst/>
          </a:prstGeom>
        </p:spPr>
      </p:pic>
    </p:spTree>
    <p:extLst>
      <p:ext uri="{BB962C8B-B14F-4D97-AF65-F5344CB8AC3E}">
        <p14:creationId xmlns:p14="http://schemas.microsoft.com/office/powerpoint/2010/main" val="211151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B306-7B8E-4722-0641-07DF2CC3B5A7}"/>
              </a:ext>
            </a:extLst>
          </p:cNvPr>
          <p:cNvSpPr>
            <a:spLocks noGrp="1"/>
          </p:cNvSpPr>
          <p:nvPr>
            <p:ph type="title"/>
          </p:nvPr>
        </p:nvSpPr>
        <p:spPr/>
        <p:txBody>
          <a:bodyPr/>
          <a:lstStyle/>
          <a:p>
            <a:r>
              <a:rPr lang="en-US" dirty="0"/>
              <a:t>ShellLocker.exe</a:t>
            </a:r>
          </a:p>
        </p:txBody>
      </p:sp>
      <p:sp>
        <p:nvSpPr>
          <p:cNvPr id="3" name="Content Placeholder 2">
            <a:extLst>
              <a:ext uri="{FF2B5EF4-FFF2-40B4-BE49-F238E27FC236}">
                <a16:creationId xmlns:a16="http://schemas.microsoft.com/office/drawing/2014/main" id="{741EA172-4E9F-4149-30C3-BA8B112FA88E}"/>
              </a:ext>
            </a:extLst>
          </p:cNvPr>
          <p:cNvSpPr>
            <a:spLocks noGrp="1"/>
          </p:cNvSpPr>
          <p:nvPr>
            <p:ph idx="1"/>
          </p:nvPr>
        </p:nvSpPr>
        <p:spPr/>
        <p:txBody>
          <a:bodyPr/>
          <a:lstStyle/>
          <a:p>
            <a:r>
              <a:rPr lang="en-US" dirty="0"/>
              <a:t>Funny and all but I literally just closed it in task manager</a:t>
            </a:r>
          </a:p>
          <a:p>
            <a:r>
              <a:rPr lang="en-US" dirty="0"/>
              <a:t>I think the </a:t>
            </a:r>
            <a:r>
              <a:rPr lang="en-US" dirty="0" err="1"/>
              <a:t>github</a:t>
            </a:r>
            <a:r>
              <a:rPr lang="en-US" dirty="0"/>
              <a:t> version I downloaded was changed?</a:t>
            </a:r>
          </a:p>
        </p:txBody>
      </p:sp>
    </p:spTree>
    <p:extLst>
      <p:ext uri="{BB962C8B-B14F-4D97-AF65-F5344CB8AC3E}">
        <p14:creationId xmlns:p14="http://schemas.microsoft.com/office/powerpoint/2010/main" val="381110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180</Words>
  <Application>Microsoft Office PowerPoint</Application>
  <PresentationFormat>Widescreen</PresentationFormat>
  <Paragraphs>30</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Malware</vt:lpstr>
      <vt:lpstr>Golden Eye via uni key.exe (Ransomware) </vt:lpstr>
      <vt:lpstr>Jigsaw.exe (Ransomware)</vt:lpstr>
      <vt:lpstr>Salinewin.exe (Malware) (Warning: Flashing lights)</vt:lpstr>
      <vt:lpstr>Hydrogen.peaceful.exe (Malware) (Warning: Flashing lights)</vt:lpstr>
      <vt:lpstr>mamba.exe ???</vt:lpstr>
      <vt:lpstr>Petya2.exe</vt:lpstr>
      <vt:lpstr>WannaCrypt.exe</vt:lpstr>
      <vt:lpstr>ShellLocker.exe</vt:lpstr>
      <vt:lpstr>XSS</vt:lpstr>
      <vt:lpstr>Level 1</vt:lpstr>
      <vt:lpstr>Level 2</vt:lpstr>
      <vt:lpstr>Level 3</vt:lpstr>
      <vt:lpstr>Level 4</vt:lpstr>
      <vt:lpstr>Level 5</vt:lpstr>
      <vt:lpstr>Level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Chlebowski</dc:creator>
  <cp:lastModifiedBy>Jacob Chlebowski</cp:lastModifiedBy>
  <cp:revision>148</cp:revision>
  <dcterms:created xsi:type="dcterms:W3CDTF">2025-03-02T17:55:03Z</dcterms:created>
  <dcterms:modified xsi:type="dcterms:W3CDTF">2025-03-17T17:36:28Z</dcterms:modified>
</cp:coreProperties>
</file>