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C7BE4-BB3F-49CB-B0F1-9B6F00998363}" v="2" dt="2023-03-30T20:44:44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hlebowski" userId="d6bffc96ba4fbc68" providerId="LiveId" clId="{B7FC7BE4-BB3F-49CB-B0F1-9B6F00998363}"/>
    <pc:docChg chg="custSel addSld modSld">
      <pc:chgData name="Jacob Chlebowski" userId="d6bffc96ba4fbc68" providerId="LiveId" clId="{B7FC7BE4-BB3F-49CB-B0F1-9B6F00998363}" dt="2023-03-30T20:44:44.511" v="113" actId="1076"/>
      <pc:docMkLst>
        <pc:docMk/>
      </pc:docMkLst>
      <pc:sldChg chg="modSp new mod">
        <pc:chgData name="Jacob Chlebowski" userId="d6bffc96ba4fbc68" providerId="LiveId" clId="{B7FC7BE4-BB3F-49CB-B0F1-9B6F00998363}" dt="2023-03-30T20:44:07.948" v="71" actId="20577"/>
        <pc:sldMkLst>
          <pc:docMk/>
          <pc:sldMk cId="181651390" sldId="256"/>
        </pc:sldMkLst>
        <pc:spChg chg="mod">
          <ac:chgData name="Jacob Chlebowski" userId="d6bffc96ba4fbc68" providerId="LiveId" clId="{B7FC7BE4-BB3F-49CB-B0F1-9B6F00998363}" dt="2023-03-30T20:44:01.330" v="38" actId="20577"/>
          <ac:spMkLst>
            <pc:docMk/>
            <pc:sldMk cId="181651390" sldId="256"/>
            <ac:spMk id="2" creationId="{F2734B5A-E5B0-38C4-8C43-06F5393DBE19}"/>
          </ac:spMkLst>
        </pc:spChg>
        <pc:spChg chg="mod">
          <ac:chgData name="Jacob Chlebowski" userId="d6bffc96ba4fbc68" providerId="LiveId" clId="{B7FC7BE4-BB3F-49CB-B0F1-9B6F00998363}" dt="2023-03-30T20:44:07.948" v="71" actId="20577"/>
          <ac:spMkLst>
            <pc:docMk/>
            <pc:sldMk cId="181651390" sldId="256"/>
            <ac:spMk id="3" creationId="{AE2741E9-8756-3CA7-41A4-5F6BDEFE91F3}"/>
          </ac:spMkLst>
        </pc:spChg>
      </pc:sldChg>
      <pc:sldChg chg="modSp new mod">
        <pc:chgData name="Jacob Chlebowski" userId="d6bffc96ba4fbc68" providerId="LiveId" clId="{B7FC7BE4-BB3F-49CB-B0F1-9B6F00998363}" dt="2023-03-30T20:44:27.019" v="110" actId="20577"/>
        <pc:sldMkLst>
          <pc:docMk/>
          <pc:sldMk cId="4226157974" sldId="257"/>
        </pc:sldMkLst>
        <pc:spChg chg="mod">
          <ac:chgData name="Jacob Chlebowski" userId="d6bffc96ba4fbc68" providerId="LiveId" clId="{B7FC7BE4-BB3F-49CB-B0F1-9B6F00998363}" dt="2023-03-30T20:44:27.019" v="110" actId="20577"/>
          <ac:spMkLst>
            <pc:docMk/>
            <pc:sldMk cId="4226157974" sldId="257"/>
            <ac:spMk id="2" creationId="{B4220041-B1EC-DF98-94C1-A3F6BC542B93}"/>
          </ac:spMkLst>
        </pc:spChg>
      </pc:sldChg>
      <pc:sldChg chg="modSp new mod">
        <pc:chgData name="Jacob Chlebowski" userId="d6bffc96ba4fbc68" providerId="LiveId" clId="{B7FC7BE4-BB3F-49CB-B0F1-9B6F00998363}" dt="2023-03-30T20:44:19.350" v="99" actId="20577"/>
        <pc:sldMkLst>
          <pc:docMk/>
          <pc:sldMk cId="3733349641" sldId="258"/>
        </pc:sldMkLst>
        <pc:spChg chg="mod">
          <ac:chgData name="Jacob Chlebowski" userId="d6bffc96ba4fbc68" providerId="LiveId" clId="{B7FC7BE4-BB3F-49CB-B0F1-9B6F00998363}" dt="2023-03-30T20:44:15.787" v="83" actId="20577"/>
          <ac:spMkLst>
            <pc:docMk/>
            <pc:sldMk cId="3733349641" sldId="258"/>
            <ac:spMk id="2" creationId="{F9C865CB-7188-096D-7A97-3C3C10DAE1A5}"/>
          </ac:spMkLst>
        </pc:spChg>
        <pc:spChg chg="mod">
          <ac:chgData name="Jacob Chlebowski" userId="d6bffc96ba4fbc68" providerId="LiveId" clId="{B7FC7BE4-BB3F-49CB-B0F1-9B6F00998363}" dt="2023-03-30T20:44:19.350" v="99" actId="20577"/>
          <ac:spMkLst>
            <pc:docMk/>
            <pc:sldMk cId="3733349641" sldId="258"/>
            <ac:spMk id="3" creationId="{2DB9663A-09DD-A94D-0B6F-CDF89B39BE32}"/>
          </ac:spMkLst>
        </pc:spChg>
      </pc:sldChg>
      <pc:sldChg chg="addSp delSp modSp new">
        <pc:chgData name="Jacob Chlebowski" userId="d6bffc96ba4fbc68" providerId="LiveId" clId="{B7FC7BE4-BB3F-49CB-B0F1-9B6F00998363}" dt="2023-03-30T20:44:44.511" v="113" actId="1076"/>
        <pc:sldMkLst>
          <pc:docMk/>
          <pc:sldMk cId="2353003511" sldId="259"/>
        </pc:sldMkLst>
        <pc:spChg chg="del">
          <ac:chgData name="Jacob Chlebowski" userId="d6bffc96ba4fbc68" providerId="LiveId" clId="{B7FC7BE4-BB3F-49CB-B0F1-9B6F00998363}" dt="2023-03-30T20:44:43.443" v="112"/>
          <ac:spMkLst>
            <pc:docMk/>
            <pc:sldMk cId="2353003511" sldId="259"/>
            <ac:spMk id="3" creationId="{CBFEBC7D-F2C9-DD4D-B75A-D2415CE4E905}"/>
          </ac:spMkLst>
        </pc:spChg>
        <pc:picChg chg="add mod">
          <ac:chgData name="Jacob Chlebowski" userId="d6bffc96ba4fbc68" providerId="LiveId" clId="{B7FC7BE4-BB3F-49CB-B0F1-9B6F00998363}" dt="2023-03-30T20:44:44.511" v="113" actId="1076"/>
          <ac:picMkLst>
            <pc:docMk/>
            <pc:sldMk cId="2353003511" sldId="259"/>
            <ac:picMk id="1026" creationId="{F0EA642F-4E6F-5310-ECDE-5AA20E8E6F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3AA5-C535-1314-EC51-93C95028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C0A0-D977-9B96-A46D-F86CC07EE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3E09-35AB-D8CB-F030-26C23C04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2546-BB5A-09D2-42B8-F080EA69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E421-8F7C-EF5A-95F8-08EFDE6D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E98-6597-EBFC-C999-110BBF0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C02A1-1522-D3D7-26EB-1CC1FDEB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AA29-1C06-9CB3-F767-6A3802B8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928B-9710-3344-FB1F-2FE330F6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831B2-0A0F-908C-E864-39FF3E6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81D6D-1CFE-3C14-179C-DE2C5A2C9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B310-7F62-3269-8B61-13735760B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2FFE-27F0-F1E9-C0A6-E518B266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180C-4447-8B5A-3A59-0876C0C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81669-3B45-5D07-6A2B-C472657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0CE0-A8D5-CD2C-1777-22AE4E8C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53D6-52F8-C45E-485F-F4E9E90E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AAAA-7FF2-7278-9025-427941B0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EC950-25B2-8079-733A-2976259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E7C6-7A48-6AD0-7589-F3CAFE98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B54F-DC87-D85C-CC95-1C0EB0CC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7D56-80FD-C38A-A4F2-5AB0749E4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851B-39FC-7CC1-BF35-3F80A72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1BA18-E948-A11C-74CD-E591AE26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037F1-8D9B-5BDA-BF55-07DFBDD2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2341-AD38-9D46-2F7E-CDF62A8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F332-FBBC-5B6A-EABE-571F05E81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3BF5-D0CF-18AE-35E0-47F573A77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DA16D-69C7-2767-FBB1-B4A82191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AC2C-C069-7873-CD06-92A8199E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F6B05-EF8E-A9D4-608B-84E0FBEF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BC6C-DDCC-62AD-D813-0D6128B7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0A2F9-BF40-51DA-DBCE-3EA54711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D67E1-283F-67E1-CDE4-8DC28E09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5C5B9-288B-A8B5-1CA2-6D0AF2F2D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2E435-FF20-65C5-1301-547C2CC17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107E7-1B3C-741D-5A6F-34F93CEF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D5B71-402A-AA45-46A2-DBBBB15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7DF85-8530-75D4-10D4-FAA4905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935D-A37B-7F8D-E18C-A7524F41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3D4BB-DABC-244A-8F61-E182078E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11B5-761A-1D39-CC3C-736360B9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B1094-C5A6-E096-E586-D5414D56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1469D-410A-D95F-2891-57AFF403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BD29C-0997-DAA9-5FEF-863C3B6B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52692-1D04-9117-00C0-0373172D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B0F7-9B5C-8C8E-7D7B-90C48FB5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CA65-1E2A-AF9C-523B-A6F3054C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87EC8-B029-9A72-D5BD-28DE63AB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19D16-8F50-4B0C-CA3C-47A5DCE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7887-878C-4EFF-F108-E18A8664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987F-F126-7617-55F1-B3925C25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35B8-565F-B1D8-BF5C-4B025A26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0DCCC-A04B-AF5B-2288-1A2E1CE21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86F36-30CB-2373-79C7-57FFE4BC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CAED-3CB9-D476-5C97-F2E6B514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404B7-AEAD-21D8-76EB-18413832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94A18-983F-D6F6-FD3B-61FD9CBC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A26C0-8F9E-CD91-EB5D-057ACBC3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D618-C5BE-4F16-6245-2049EC610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A1EF7-0E20-0F79-0D46-9A6C77DE2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DF92-EEF8-4B5F-A3D5-B32CBA6FF0CF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6177-F6F2-5A20-D8D2-C577FDBF6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F4E32-3BEE-4063-82C1-F00752AC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0BA3-4085-4990-A9F9-149DC7F20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4B5A-E5B0-38C4-8C43-06F5393D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Buffer/Binary/Exploitation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741E9-8756-3CA7-41A4-5F6BDEFE9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Chlebowski &amp; Zaq Humphrey</a:t>
            </a:r>
          </a:p>
        </p:txBody>
      </p:sp>
    </p:spTree>
    <p:extLst>
      <p:ext uri="{BB962C8B-B14F-4D97-AF65-F5344CB8AC3E}">
        <p14:creationId xmlns:p14="http://schemas.microsoft.com/office/powerpoint/2010/main" val="18165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0041-B1EC-DF98-94C1-A3F6BC54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A344-2671-F552-4FBA-F5EEFA57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5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3957-1C12-F27A-1D25-5539DC02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cker : r/capybara">
            <a:extLst>
              <a:ext uri="{FF2B5EF4-FFF2-40B4-BE49-F238E27FC236}">
                <a16:creationId xmlns:a16="http://schemas.microsoft.com/office/drawing/2014/main" id="{F0EA642F-4E6F-5310-ECDE-5AA20E8E6F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279" y="1825625"/>
            <a:ext cx="44043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0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65CB-7188-096D-7A97-3C3C10DA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663A-09DD-A94D-0B6F-CDF89B39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Ref1</a:t>
            </a:r>
          </a:p>
          <a:p>
            <a:r>
              <a:rPr lang="en-US" dirty="0"/>
              <a:t>Ref2</a:t>
            </a:r>
          </a:p>
          <a:p>
            <a:r>
              <a:rPr lang="en-US" dirty="0"/>
              <a:t>ref3</a:t>
            </a:r>
          </a:p>
        </p:txBody>
      </p:sp>
    </p:spTree>
    <p:extLst>
      <p:ext uri="{BB962C8B-B14F-4D97-AF65-F5344CB8AC3E}">
        <p14:creationId xmlns:p14="http://schemas.microsoft.com/office/powerpoint/2010/main" val="373334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Buffer/Binary/Exploitation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Buffer/Binary/Exploitation</dc:title>
  <dc:creator>Jacob Chlebowski</dc:creator>
  <cp:lastModifiedBy>Jacob Chlebowski</cp:lastModifiedBy>
  <cp:revision>1</cp:revision>
  <dcterms:created xsi:type="dcterms:W3CDTF">2023-03-30T20:43:07Z</dcterms:created>
  <dcterms:modified xsi:type="dcterms:W3CDTF">2023-03-30T20:44:45Z</dcterms:modified>
</cp:coreProperties>
</file>