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3" r:id="rId7"/>
    <p:sldId id="264" r:id="rId8"/>
    <p:sldId id="259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56333D-8D4E-41E9-9A04-8E5E0A0AF90C}" v="2" dt="2025-03-02T17:59:31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Chlebowski" userId="d6bffc96ba4fbc68" providerId="LiveId" clId="{C956333D-8D4E-41E9-9A04-8E5E0A0AF90C}"/>
    <pc:docChg chg="undo custSel addSld delSld modSld sldOrd">
      <pc:chgData name="Jacob Chlebowski" userId="d6bffc96ba4fbc68" providerId="LiveId" clId="{C956333D-8D4E-41E9-9A04-8E5E0A0AF90C}" dt="2025-03-02T19:07:32.749" v="1178"/>
      <pc:docMkLst>
        <pc:docMk/>
      </pc:docMkLst>
      <pc:sldChg chg="modSp new mod">
        <pc:chgData name="Jacob Chlebowski" userId="d6bffc96ba4fbc68" providerId="LiveId" clId="{C956333D-8D4E-41E9-9A04-8E5E0A0AF90C}" dt="2025-03-02T17:57:50.227" v="468" actId="20577"/>
        <pc:sldMkLst>
          <pc:docMk/>
          <pc:sldMk cId="3402335718" sldId="256"/>
        </pc:sldMkLst>
        <pc:spChg chg="mod">
          <ac:chgData name="Jacob Chlebowski" userId="d6bffc96ba4fbc68" providerId="LiveId" clId="{C956333D-8D4E-41E9-9A04-8E5E0A0AF90C}" dt="2025-03-02T17:55:09.835" v="7" actId="20577"/>
          <ac:spMkLst>
            <pc:docMk/>
            <pc:sldMk cId="3402335718" sldId="256"/>
            <ac:spMk id="2" creationId="{24915B9A-BE23-1717-BCB3-41E38B58A2EA}"/>
          </ac:spMkLst>
        </pc:spChg>
        <pc:spChg chg="mod">
          <ac:chgData name="Jacob Chlebowski" userId="d6bffc96ba4fbc68" providerId="LiveId" clId="{C956333D-8D4E-41E9-9A04-8E5E0A0AF90C}" dt="2025-03-02T17:57:50.227" v="468" actId="20577"/>
          <ac:spMkLst>
            <pc:docMk/>
            <pc:sldMk cId="3402335718" sldId="256"/>
            <ac:spMk id="3" creationId="{846BCD82-EE07-A8AD-4016-241CE2EBFD0C}"/>
          </ac:spMkLst>
        </pc:spChg>
      </pc:sldChg>
      <pc:sldChg chg="addSp delSp modSp new mod">
        <pc:chgData name="Jacob Chlebowski" userId="d6bffc96ba4fbc68" providerId="LiveId" clId="{C956333D-8D4E-41E9-9A04-8E5E0A0AF90C}" dt="2025-03-02T18:14:50.639" v="629" actId="20577"/>
        <pc:sldMkLst>
          <pc:docMk/>
          <pc:sldMk cId="481389460" sldId="257"/>
        </pc:sldMkLst>
        <pc:spChg chg="mod">
          <ac:chgData name="Jacob Chlebowski" userId="d6bffc96ba4fbc68" providerId="LiveId" clId="{C956333D-8D4E-41E9-9A04-8E5E0A0AF90C}" dt="2025-03-02T18:14:50.639" v="629" actId="20577"/>
          <ac:spMkLst>
            <pc:docMk/>
            <pc:sldMk cId="481389460" sldId="257"/>
            <ac:spMk id="2" creationId="{4D46AE18-E156-1DF4-4F10-1445DFE9FF94}"/>
          </ac:spMkLst>
        </pc:spChg>
        <pc:spChg chg="del">
          <ac:chgData name="Jacob Chlebowski" userId="d6bffc96ba4fbc68" providerId="LiveId" clId="{C956333D-8D4E-41E9-9A04-8E5E0A0AF90C}" dt="2025-03-02T17:55:19.059" v="23" actId="478"/>
          <ac:spMkLst>
            <pc:docMk/>
            <pc:sldMk cId="481389460" sldId="257"/>
            <ac:spMk id="3" creationId="{E7A38B6B-BB8C-E896-5026-7B03043C3CFD}"/>
          </ac:spMkLst>
        </pc:spChg>
        <pc:spChg chg="add mod">
          <ac:chgData name="Jacob Chlebowski" userId="d6bffc96ba4fbc68" providerId="LiveId" clId="{C956333D-8D4E-41E9-9A04-8E5E0A0AF90C}" dt="2025-03-02T17:59:34.843" v="472" actId="1076"/>
          <ac:spMkLst>
            <pc:docMk/>
            <pc:sldMk cId="481389460" sldId="257"/>
            <ac:spMk id="6" creationId="{7B3C0BD2-FE73-15A0-44CB-27296569DEAF}"/>
          </ac:spMkLst>
        </pc:spChg>
        <pc:picChg chg="add mod">
          <ac:chgData name="Jacob Chlebowski" userId="d6bffc96ba4fbc68" providerId="LiveId" clId="{C956333D-8D4E-41E9-9A04-8E5E0A0AF90C}" dt="2025-03-02T17:55:37.391" v="25" actId="1076"/>
          <ac:picMkLst>
            <pc:docMk/>
            <pc:sldMk cId="481389460" sldId="257"/>
            <ac:picMk id="5" creationId="{B75715AD-40CB-2FE8-DC31-4F48FBACB56D}"/>
          </ac:picMkLst>
        </pc:picChg>
      </pc:sldChg>
      <pc:sldChg chg="addSp delSp modSp new mod">
        <pc:chgData name="Jacob Chlebowski" userId="d6bffc96ba4fbc68" providerId="LiveId" clId="{C956333D-8D4E-41E9-9A04-8E5E0A0AF90C}" dt="2025-03-02T18:16:41.688" v="635" actId="20577"/>
        <pc:sldMkLst>
          <pc:docMk/>
          <pc:sldMk cId="2111512407" sldId="258"/>
        </pc:sldMkLst>
        <pc:spChg chg="mod">
          <ac:chgData name="Jacob Chlebowski" userId="d6bffc96ba4fbc68" providerId="LiveId" clId="{C956333D-8D4E-41E9-9A04-8E5E0A0AF90C}" dt="2025-03-02T18:16:41.688" v="635" actId="20577"/>
          <ac:spMkLst>
            <pc:docMk/>
            <pc:sldMk cId="2111512407" sldId="258"/>
            <ac:spMk id="2" creationId="{4A741A49-98FB-A315-07C2-E5CED3E069E5}"/>
          </ac:spMkLst>
        </pc:spChg>
        <pc:spChg chg="del">
          <ac:chgData name="Jacob Chlebowski" userId="d6bffc96ba4fbc68" providerId="LiveId" clId="{C956333D-8D4E-41E9-9A04-8E5E0A0AF90C}" dt="2025-03-02T18:07:57.271" v="491" actId="478"/>
          <ac:spMkLst>
            <pc:docMk/>
            <pc:sldMk cId="2111512407" sldId="258"/>
            <ac:spMk id="3" creationId="{A36ED008-FEF0-EB81-7F4C-3B4235B507DE}"/>
          </ac:spMkLst>
        </pc:spChg>
        <pc:picChg chg="add mod">
          <ac:chgData name="Jacob Chlebowski" userId="d6bffc96ba4fbc68" providerId="LiveId" clId="{C956333D-8D4E-41E9-9A04-8E5E0A0AF90C}" dt="2025-03-02T18:08:07.835" v="495" actId="14100"/>
          <ac:picMkLst>
            <pc:docMk/>
            <pc:sldMk cId="2111512407" sldId="258"/>
            <ac:picMk id="5" creationId="{CB6BABB8-861D-1F7E-90A7-4933E2654779}"/>
          </ac:picMkLst>
        </pc:picChg>
      </pc:sldChg>
      <pc:sldChg chg="modSp new mod ord">
        <pc:chgData name="Jacob Chlebowski" userId="d6bffc96ba4fbc68" providerId="LiveId" clId="{C956333D-8D4E-41E9-9A04-8E5E0A0AF90C}" dt="2025-03-02T19:07:32.749" v="1178"/>
        <pc:sldMkLst>
          <pc:docMk/>
          <pc:sldMk cId="3811100687" sldId="259"/>
        </pc:sldMkLst>
        <pc:spChg chg="mod">
          <ac:chgData name="Jacob Chlebowski" userId="d6bffc96ba4fbc68" providerId="LiveId" clId="{C956333D-8D4E-41E9-9A04-8E5E0A0AF90C}" dt="2025-03-02T18:16:47.153" v="650" actId="20577"/>
          <ac:spMkLst>
            <pc:docMk/>
            <pc:sldMk cId="3811100687" sldId="259"/>
            <ac:spMk id="2" creationId="{234CB306-7B8E-4722-0641-07DF2CC3B5A7}"/>
          </ac:spMkLst>
        </pc:spChg>
        <pc:spChg chg="mod">
          <ac:chgData name="Jacob Chlebowski" userId="d6bffc96ba4fbc68" providerId="LiveId" clId="{C956333D-8D4E-41E9-9A04-8E5E0A0AF90C}" dt="2025-03-02T18:56:04.568" v="887" actId="20577"/>
          <ac:spMkLst>
            <pc:docMk/>
            <pc:sldMk cId="3811100687" sldId="259"/>
            <ac:spMk id="3" creationId="{741EA172-4E9F-4149-30C3-BA8B112FA88E}"/>
          </ac:spMkLst>
        </pc:spChg>
      </pc:sldChg>
      <pc:sldChg chg="modSp new mod">
        <pc:chgData name="Jacob Chlebowski" userId="d6bffc96ba4fbc68" providerId="LiveId" clId="{C956333D-8D4E-41E9-9A04-8E5E0A0AF90C}" dt="2025-03-02T17:56:25.862" v="112" actId="20577"/>
        <pc:sldMkLst>
          <pc:docMk/>
          <pc:sldMk cId="2500887417" sldId="260"/>
        </pc:sldMkLst>
        <pc:spChg chg="mod">
          <ac:chgData name="Jacob Chlebowski" userId="d6bffc96ba4fbc68" providerId="LiveId" clId="{C956333D-8D4E-41E9-9A04-8E5E0A0AF90C}" dt="2025-03-02T17:56:25.862" v="112" actId="20577"/>
          <ac:spMkLst>
            <pc:docMk/>
            <pc:sldMk cId="2500887417" sldId="260"/>
            <ac:spMk id="2" creationId="{1763B2EF-17CB-8417-BD2A-964F8ED74F1A}"/>
          </ac:spMkLst>
        </pc:spChg>
      </pc:sldChg>
      <pc:sldChg chg="modSp new del mod">
        <pc:chgData name="Jacob Chlebowski" userId="d6bffc96ba4fbc68" providerId="LiveId" clId="{C956333D-8D4E-41E9-9A04-8E5E0A0AF90C}" dt="2025-03-02T17:56:10.891" v="86" actId="47"/>
        <pc:sldMkLst>
          <pc:docMk/>
          <pc:sldMk cId="2621649691" sldId="260"/>
        </pc:sldMkLst>
        <pc:spChg chg="mod">
          <ac:chgData name="Jacob Chlebowski" userId="d6bffc96ba4fbc68" providerId="LiveId" clId="{C956333D-8D4E-41E9-9A04-8E5E0A0AF90C}" dt="2025-03-02T17:56:09.585" v="85" actId="20577"/>
          <ac:spMkLst>
            <pc:docMk/>
            <pc:sldMk cId="2621649691" sldId="260"/>
            <ac:spMk id="2" creationId="{1882C690-7618-05AF-E722-41B56DC12D5B}"/>
          </ac:spMkLst>
        </pc:spChg>
        <pc:spChg chg="mod">
          <ac:chgData name="Jacob Chlebowski" userId="d6bffc96ba4fbc68" providerId="LiveId" clId="{C956333D-8D4E-41E9-9A04-8E5E0A0AF90C}" dt="2025-03-02T17:55:56.601" v="43" actId="20577"/>
          <ac:spMkLst>
            <pc:docMk/>
            <pc:sldMk cId="2621649691" sldId="260"/>
            <ac:spMk id="3" creationId="{867F1F2D-90B8-5166-0043-AD5FBCC825DF}"/>
          </ac:spMkLst>
        </pc:spChg>
      </pc:sldChg>
      <pc:sldChg chg="modSp new mod">
        <pc:chgData name="Jacob Chlebowski" userId="d6bffc96ba4fbc68" providerId="LiveId" clId="{C956333D-8D4E-41E9-9A04-8E5E0A0AF90C}" dt="2025-03-02T19:03:33.344" v="1154" actId="20577"/>
        <pc:sldMkLst>
          <pc:docMk/>
          <pc:sldMk cId="380495582" sldId="261"/>
        </pc:sldMkLst>
        <pc:spChg chg="mod">
          <ac:chgData name="Jacob Chlebowski" userId="d6bffc96ba4fbc68" providerId="LiveId" clId="{C956333D-8D4E-41E9-9A04-8E5E0A0AF90C}" dt="2025-03-02T19:03:24.383" v="1097" actId="20577"/>
          <ac:spMkLst>
            <pc:docMk/>
            <pc:sldMk cId="380495582" sldId="261"/>
            <ac:spMk id="2" creationId="{01031E0E-81BB-4F7A-7F23-614BA8E7E734}"/>
          </ac:spMkLst>
        </pc:spChg>
        <pc:spChg chg="mod">
          <ac:chgData name="Jacob Chlebowski" userId="d6bffc96ba4fbc68" providerId="LiveId" clId="{C956333D-8D4E-41E9-9A04-8E5E0A0AF90C}" dt="2025-03-02T19:03:33.344" v="1154" actId="20577"/>
          <ac:spMkLst>
            <pc:docMk/>
            <pc:sldMk cId="380495582" sldId="261"/>
            <ac:spMk id="3" creationId="{98E59D74-0136-2289-36AE-A1AD74F75ED3}"/>
          </ac:spMkLst>
        </pc:spChg>
      </pc:sldChg>
      <pc:sldChg chg="modSp new mod ord">
        <pc:chgData name="Jacob Chlebowski" userId="d6bffc96ba4fbc68" providerId="LiveId" clId="{C956333D-8D4E-41E9-9A04-8E5E0A0AF90C}" dt="2025-03-02T18:59:54.641" v="977"/>
        <pc:sldMkLst>
          <pc:docMk/>
          <pc:sldMk cId="162222067" sldId="262"/>
        </pc:sldMkLst>
        <pc:spChg chg="mod">
          <ac:chgData name="Jacob Chlebowski" userId="d6bffc96ba4fbc68" providerId="LiveId" clId="{C956333D-8D4E-41E9-9A04-8E5E0A0AF90C}" dt="2025-03-02T17:57:01.983" v="252" actId="20577"/>
          <ac:spMkLst>
            <pc:docMk/>
            <pc:sldMk cId="162222067" sldId="262"/>
            <ac:spMk id="2" creationId="{D65C9F9D-F9B2-47AC-CB3F-307AE7AC13DB}"/>
          </ac:spMkLst>
        </pc:spChg>
        <pc:spChg chg="mod">
          <ac:chgData name="Jacob Chlebowski" userId="d6bffc96ba4fbc68" providerId="LiveId" clId="{C956333D-8D4E-41E9-9A04-8E5E0A0AF90C}" dt="2025-03-02T17:57:22.954" v="389" actId="20577"/>
          <ac:spMkLst>
            <pc:docMk/>
            <pc:sldMk cId="162222067" sldId="262"/>
            <ac:spMk id="3" creationId="{CF77710F-C99A-3A2F-FDDC-8EAFBCA41943}"/>
          </ac:spMkLst>
        </pc:spChg>
      </pc:sldChg>
      <pc:sldChg chg="addSp delSp modSp new mod ord">
        <pc:chgData name="Jacob Chlebowski" userId="d6bffc96ba4fbc68" providerId="LiveId" clId="{C956333D-8D4E-41E9-9A04-8E5E0A0AF90C}" dt="2025-03-02T19:06:49.639" v="1174" actId="20577"/>
        <pc:sldMkLst>
          <pc:docMk/>
          <pc:sldMk cId="2175494058" sldId="263"/>
        </pc:sldMkLst>
        <pc:spChg chg="mod">
          <ac:chgData name="Jacob Chlebowski" userId="d6bffc96ba4fbc68" providerId="LiveId" clId="{C956333D-8D4E-41E9-9A04-8E5E0A0AF90C}" dt="2025-03-02T19:06:49.639" v="1174" actId="20577"/>
          <ac:spMkLst>
            <pc:docMk/>
            <pc:sldMk cId="2175494058" sldId="263"/>
            <ac:spMk id="2" creationId="{452F3815-4FD3-CD41-8EBD-804B987E7F8B}"/>
          </ac:spMkLst>
        </pc:spChg>
        <pc:spChg chg="del mod">
          <ac:chgData name="Jacob Chlebowski" userId="d6bffc96ba4fbc68" providerId="LiveId" clId="{C956333D-8D4E-41E9-9A04-8E5E0A0AF90C}" dt="2025-03-02T19:06:47.181" v="1172" actId="22"/>
          <ac:spMkLst>
            <pc:docMk/>
            <pc:sldMk cId="2175494058" sldId="263"/>
            <ac:spMk id="3" creationId="{EADAC5C7-3BBB-67EB-AC17-C328930AE70C}"/>
          </ac:spMkLst>
        </pc:spChg>
        <pc:picChg chg="add mod ord">
          <ac:chgData name="Jacob Chlebowski" userId="d6bffc96ba4fbc68" providerId="LiveId" clId="{C956333D-8D4E-41E9-9A04-8E5E0A0AF90C}" dt="2025-03-02T19:06:47.181" v="1172" actId="22"/>
          <ac:picMkLst>
            <pc:docMk/>
            <pc:sldMk cId="2175494058" sldId="263"/>
            <ac:picMk id="5" creationId="{418B5995-9D99-23A9-23C3-6EAA83185D86}"/>
          </ac:picMkLst>
        </pc:picChg>
      </pc:sldChg>
      <pc:sldChg chg="new">
        <pc:chgData name="Jacob Chlebowski" userId="d6bffc96ba4fbc68" providerId="LiveId" clId="{C956333D-8D4E-41E9-9A04-8E5E0A0AF90C}" dt="2025-03-02T18:57:15.965" v="889" actId="680"/>
        <pc:sldMkLst>
          <pc:docMk/>
          <pc:sldMk cId="1602578628" sldId="264"/>
        </pc:sldMkLst>
      </pc:sldChg>
      <pc:sldChg chg="modSp new mod">
        <pc:chgData name="Jacob Chlebowski" userId="d6bffc96ba4fbc68" providerId="LiveId" clId="{C956333D-8D4E-41E9-9A04-8E5E0A0AF90C}" dt="2025-03-02T19:00:07.365" v="1043" actId="20577"/>
        <pc:sldMkLst>
          <pc:docMk/>
          <pc:sldMk cId="3864048936" sldId="265"/>
        </pc:sldMkLst>
        <pc:spChg chg="mod">
          <ac:chgData name="Jacob Chlebowski" userId="d6bffc96ba4fbc68" providerId="LiveId" clId="{C956333D-8D4E-41E9-9A04-8E5E0A0AF90C}" dt="2025-03-02T19:00:07.365" v="1043" actId="20577"/>
          <ac:spMkLst>
            <pc:docMk/>
            <pc:sldMk cId="3864048936" sldId="265"/>
            <ac:spMk id="2" creationId="{3A596948-4498-E3D4-07EB-471D7FF374D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444-FFED-15AE-3F7E-74EAD34D2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3F785-3A26-E624-0497-FC232A30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76D7-5097-E215-A7AB-5DABAE0D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655A8-0162-87B3-774B-D98C4E0B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F001-BBFD-D234-7C6C-5882EB1D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B4D-86D7-25D7-6EE4-50399353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D1E1F-5A56-46F0-D01A-F1F591476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7211-9BE9-79FC-AED9-27FBE5477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61338-8D5B-1EAC-6A36-966F4367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FC3B-EB6E-BE21-6707-0DB7C061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AB254-F494-2F72-25BB-5A1EB1DF6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01DF-E7F0-A654-AB78-0CE927958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48A23-0B30-1D76-945D-12F7296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AEB41-FE22-41A7-EA35-E8D1173A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52CB-8C6C-E9DC-FD76-399C4B6A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5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B4D1-4C7D-1C42-AC27-D26A248A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49B6-E89C-EBB4-D724-0BD922EE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F23C-4ECA-EA72-BDC4-AE6D9D32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A87D3-837B-4225-0CA0-83824E64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45DDF-74B6-7F78-33D7-5FB594F3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58B9-4BCF-2ACF-35F3-371D381B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C7C3-77DC-5B86-4371-18EE13BD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28359-AA0C-7C1A-9EF6-53E704EB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EDFFC-C0DF-6B85-20A2-A5D6F1EC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1F23B-BC0C-B302-37C0-59FC914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64A1-F5D5-F09E-A6F5-DDDC4311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CDEA2-EC27-5ACD-A0DD-837DCF7D5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E4AC-C7A4-2873-FA23-B73F6AF4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51407-2EC3-27AC-7ED1-3B939CD3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226E1-FD51-965E-165A-A0D4454A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73E04-687B-B7FC-0D93-CF3ADB3D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C4E4-376E-587A-D69A-7B1DCB2E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4599-7851-4CBD-5907-62678E1F5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4957-4E29-B0DB-92CB-F319C10F8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887B1-0D46-FC29-CB2E-81EFF5E46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9BB95-4C2B-D02A-B4A4-89B48FB03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CF370-976C-8412-0CF5-F9193086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E94F1-A2C1-43AE-F959-F648DD84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8BF3C-0A30-CF17-5B31-01F50862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8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7C73-137E-456A-0484-5A596383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81586-A3A2-24EB-481A-54012013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7E44A-1135-AB5F-85DF-10537ACE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0FBB29-05E7-9696-6D83-2E768448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0B2D4B-3FC1-B2E7-C354-896696F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768A-361D-7F49-8A53-D1EEAE0D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63243-71E4-BF26-F9FC-3E2E6611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0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A0E-DD7F-278D-447C-FCFE9592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7545-173F-3C5F-A98E-5E3BEA0FB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53A16-17A7-BFA0-53A2-3A6F11A9F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FE242-1DA9-F65E-6F8F-7460BED3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D335-053C-5EB3-1C52-17BEC5DB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FB2E-3F0F-3083-433B-D79FB5D3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F772-5ECC-B7D8-FD0D-6C45D4D8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135B1-3475-3810-3643-45D4C611B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8985B-101C-8387-3481-80ADD7BF8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27BA-430C-F691-6269-9082F165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FBFCF-8D90-7939-067E-7C84494A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C0494-D6C9-45FD-FFDC-1D6844B8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79276-0B15-A563-5572-D0ED8CF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97E94-DEEB-A12D-AF54-A8F692FC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12EB0-B564-0143-946B-9BAC1A6D4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CB86E-2CCC-46A0-9B4A-DCFB23CBA35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5754-2424-B370-176B-19DC9417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B4F9-B001-C63C-8C16-758652748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356BA-6C49-49EF-8ACD-1022C4FA1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DveBXEnRn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5B9A-BE23-1717-BCB3-41E38B58A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BCD82-EE07-A8AD-4016-241CE2EBF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be careful if you run malware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3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948-4498-E3D4-07EB-471D7FF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MQP Focused on malware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BA14-2CE4-F512-B805-CB9D97B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4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B2EF-17CB-8417-BD2A-964F8ED7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right into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EE79-AFF6-CA75-F25C-A0885C3E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8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AE18-E156-1DF4-4F10-1445DFE9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Petya2.exe (ransomware – coolest 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715AD-40CB-2FE8-DC31-4F48FBACB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77" y="1614234"/>
            <a:ext cx="6677957" cy="3629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3C0BD2-FE73-15A0-44CB-27296569DEAF}"/>
              </a:ext>
            </a:extLst>
          </p:cNvPr>
          <p:cNvSpPr txBox="1"/>
          <p:nvPr/>
        </p:nvSpPr>
        <p:spPr>
          <a:xfrm>
            <a:off x="7082118" y="1732488"/>
            <a:ext cx="510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https://www.youtube.com/watch?v=FDveBXEnRn8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138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1A49-98FB-A315-07C2-E5CED3E0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WannaCrypt.exe (AKA </a:t>
            </a:r>
            <a:r>
              <a:rPr lang="en-US" dirty="0" err="1"/>
              <a:t>wannacry</a:t>
            </a:r>
            <a:r>
              <a:rPr lang="en-US" dirty="0"/>
              <a:t>?) (try restarting after running too to see if it persists) (ransomware)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ABB8-861D-1F7E-90A7-4933E265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6" y="1796117"/>
            <a:ext cx="6422712" cy="481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1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1E0E-81BB-4F7A-7F23-614BA8E7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GoldenEye</a:t>
            </a:r>
            <a:r>
              <a:rPr lang="en-US" dirty="0"/>
              <a:t> Ransomware .exe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59D74-0136-2289-36AE-A1AD74F75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ENCRYPTS ALL MY FILES</a:t>
            </a:r>
          </a:p>
          <a:p>
            <a:r>
              <a:rPr lang="en-US" dirty="0"/>
              <a:t>This is a good one</a:t>
            </a:r>
          </a:p>
        </p:txBody>
      </p:sp>
    </p:spTree>
    <p:extLst>
      <p:ext uri="{BB962C8B-B14F-4D97-AF65-F5344CB8AC3E}">
        <p14:creationId xmlns:p14="http://schemas.microsoft.com/office/powerpoint/2010/main" val="38049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3815-4FD3-CD41-8EBD-804B987E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mamba.exe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B5995-9D99-23A9-23C3-6EAA83185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7549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C68B-05D6-F22D-C382-D06711E4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B286-D15D-910F-4D66-201A40E4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7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B306-7B8E-4722-0641-07DF2CC3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ShellLocker.exe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A172-4E9F-4149-30C3-BA8B112F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Funny and all but I literally just closed it in task manager</a:t>
            </a:r>
          </a:p>
          <a:p>
            <a:r>
              <a:rPr lang="en-US" dirty="0"/>
              <a:t>I think the </a:t>
            </a:r>
            <a:r>
              <a:rPr lang="en-US" dirty="0" err="1"/>
              <a:t>github</a:t>
            </a:r>
            <a:r>
              <a:rPr lang="en-US" dirty="0"/>
              <a:t> version I downloaded was changed?</a:t>
            </a:r>
          </a:p>
        </p:txBody>
      </p:sp>
    </p:spTree>
    <p:extLst>
      <p:ext uri="{BB962C8B-B14F-4D97-AF65-F5344CB8AC3E}">
        <p14:creationId xmlns:p14="http://schemas.microsoft.com/office/powerpoint/2010/main" val="38111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9F9D-F9B2-47AC-CB3F-307AE7AC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work? What do they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710F-C99A-3A2F-FDDC-8EAFBCA41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Collectively, they all exploit some underlying code/machine  code x86</a:t>
            </a:r>
          </a:p>
          <a:p>
            <a:r>
              <a:rPr lang="en-US" dirty="0"/>
              <a:t>Show image of that here</a:t>
            </a:r>
          </a:p>
        </p:txBody>
      </p:sp>
    </p:spTree>
    <p:extLst>
      <p:ext uri="{BB962C8B-B14F-4D97-AF65-F5344CB8AC3E}">
        <p14:creationId xmlns:p14="http://schemas.microsoft.com/office/powerpoint/2010/main" val="16222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132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Malware</vt:lpstr>
      <vt:lpstr>Jumping right into it</vt:lpstr>
      <vt:lpstr>Petya2.exe (ransomware – coolest one)</vt:lpstr>
      <vt:lpstr>WannaCrypt.exe (AKA wannacry?) (try restarting after running too to see if it persists) (ransomware)</vt:lpstr>
      <vt:lpstr>GoldenEye Ransomware .exe </vt:lpstr>
      <vt:lpstr>mamba.exe</vt:lpstr>
      <vt:lpstr>PowerPoint Presentation</vt:lpstr>
      <vt:lpstr>ShellLocker.exe</vt:lpstr>
      <vt:lpstr>How do they work? What do they have in common?</vt:lpstr>
      <vt:lpstr>Our MQP Focused on malware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Chlebowski</dc:creator>
  <cp:lastModifiedBy>Jacob Chlebowski</cp:lastModifiedBy>
  <cp:revision>1</cp:revision>
  <dcterms:created xsi:type="dcterms:W3CDTF">2025-03-02T17:55:03Z</dcterms:created>
  <dcterms:modified xsi:type="dcterms:W3CDTF">2025-03-02T19:07:39Z</dcterms:modified>
</cp:coreProperties>
</file>