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57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hlebowski" userId="d6bffc96ba4fbc68" providerId="Windows Live" clId="Web-{D13812BD-BFC0-F525-2555-A0E05AB80E9D}"/>
    <pc:docChg chg="addSld delSld modSld sldOrd">
      <pc:chgData name="Jacob Chlebowski" userId="d6bffc96ba4fbc68" providerId="Windows Live" clId="Web-{D13812BD-BFC0-F525-2555-A0E05AB80E9D}" dt="2025-03-05T21:05:25.742" v="74" actId="20577"/>
      <pc:docMkLst>
        <pc:docMk/>
      </pc:docMkLst>
      <pc:sldChg chg="modSp ord">
        <pc:chgData name="Jacob Chlebowski" userId="d6bffc96ba4fbc68" providerId="Windows Live" clId="Web-{D13812BD-BFC0-F525-2555-A0E05AB80E9D}" dt="2025-03-05T20:42:03.268" v="2"/>
        <pc:sldMkLst>
          <pc:docMk/>
          <pc:sldMk cId="481389460" sldId="257"/>
        </pc:sldMkLst>
        <pc:spChg chg="mod">
          <ac:chgData name="Jacob Chlebowski" userId="d6bffc96ba4fbc68" providerId="Windows Live" clId="Web-{D13812BD-BFC0-F525-2555-A0E05AB80E9D}" dt="2025-03-05T20:41:59.440" v="1" actId="20577"/>
          <ac:spMkLst>
            <pc:docMk/>
            <pc:sldMk cId="481389460" sldId="257"/>
            <ac:spMk id="2" creationId="{4D46AE18-E156-1DF4-4F10-1445DFE9FF94}"/>
          </ac:spMkLst>
        </pc:spChg>
      </pc:sldChg>
      <pc:sldChg chg="addSp modSp">
        <pc:chgData name="Jacob Chlebowski" userId="d6bffc96ba4fbc68" providerId="Windows Live" clId="Web-{D13812BD-BFC0-F525-2555-A0E05AB80E9D}" dt="2025-03-05T20:44:47.056" v="12" actId="1076"/>
        <pc:sldMkLst>
          <pc:docMk/>
          <pc:sldMk cId="2111512407" sldId="258"/>
        </pc:sldMkLst>
        <pc:picChg chg="add mod">
          <ac:chgData name="Jacob Chlebowski" userId="d6bffc96ba4fbc68" providerId="Windows Live" clId="Web-{D13812BD-BFC0-F525-2555-A0E05AB80E9D}" dt="2025-03-05T20:44:03.351" v="8" actId="1076"/>
          <ac:picMkLst>
            <pc:docMk/>
            <pc:sldMk cId="2111512407" sldId="258"/>
            <ac:picMk id="3" creationId="{F6035CC9-F854-5799-F8E5-3967AF2BD189}"/>
          </ac:picMkLst>
        </pc:picChg>
        <pc:picChg chg="add mod">
          <ac:chgData name="Jacob Chlebowski" userId="d6bffc96ba4fbc68" providerId="Windows Live" clId="Web-{D13812BD-BFC0-F525-2555-A0E05AB80E9D}" dt="2025-03-05T20:44:47.056" v="12" actId="1076"/>
          <ac:picMkLst>
            <pc:docMk/>
            <pc:sldMk cId="2111512407" sldId="258"/>
            <ac:picMk id="4" creationId="{58CE0FA4-BF40-DDF4-C3E3-4C131357433C}"/>
          </ac:picMkLst>
        </pc:picChg>
        <pc:picChg chg="mod">
          <ac:chgData name="Jacob Chlebowski" userId="d6bffc96ba4fbc68" providerId="Windows Live" clId="Web-{D13812BD-BFC0-F525-2555-A0E05AB80E9D}" dt="2025-03-05T20:42:15.581" v="3" actId="1076"/>
          <ac:picMkLst>
            <pc:docMk/>
            <pc:sldMk cId="2111512407" sldId="258"/>
            <ac:picMk id="5" creationId="{CB6BABB8-861D-1F7E-90A7-4933E2654779}"/>
          </ac:picMkLst>
        </pc:picChg>
      </pc:sldChg>
      <pc:sldChg chg="ord">
        <pc:chgData name="Jacob Chlebowski" userId="d6bffc96ba4fbc68" providerId="Windows Live" clId="Web-{D13812BD-BFC0-F525-2555-A0E05AB80E9D}" dt="2025-03-05T20:43:14.427" v="4"/>
        <pc:sldMkLst>
          <pc:docMk/>
          <pc:sldMk cId="3811100687" sldId="259"/>
        </pc:sldMkLst>
      </pc:sldChg>
      <pc:sldChg chg="del">
        <pc:chgData name="Jacob Chlebowski" userId="d6bffc96ba4fbc68" providerId="Windows Live" clId="Web-{D13812BD-BFC0-F525-2555-A0E05AB80E9D}" dt="2025-03-05T20:41:25.048" v="0"/>
        <pc:sldMkLst>
          <pc:docMk/>
          <pc:sldMk cId="2500887417" sldId="260"/>
        </pc:sldMkLst>
      </pc:sldChg>
      <pc:sldChg chg="del">
        <pc:chgData name="Jacob Chlebowski" userId="d6bffc96ba4fbc68" providerId="Windows Live" clId="Web-{D13812BD-BFC0-F525-2555-A0E05AB80E9D}" dt="2025-03-05T20:45:24.135" v="13"/>
        <pc:sldMkLst>
          <pc:docMk/>
          <pc:sldMk cId="162222067" sldId="262"/>
        </pc:sldMkLst>
      </pc:sldChg>
      <pc:sldChg chg="modSp del">
        <pc:chgData name="Jacob Chlebowski" userId="d6bffc96ba4fbc68" providerId="Windows Live" clId="Web-{D13812BD-BFC0-F525-2555-A0E05AB80E9D}" dt="2025-03-05T20:49:00.112" v="17"/>
        <pc:sldMkLst>
          <pc:docMk/>
          <pc:sldMk cId="1602578628" sldId="264"/>
        </pc:sldMkLst>
        <pc:spChg chg="mod">
          <ac:chgData name="Jacob Chlebowski" userId="d6bffc96ba4fbc68" providerId="Windows Live" clId="Web-{D13812BD-BFC0-F525-2555-A0E05AB80E9D}" dt="2025-03-05T20:48:54.784" v="16" actId="20577"/>
          <ac:spMkLst>
            <pc:docMk/>
            <pc:sldMk cId="1602578628" sldId="264"/>
            <ac:spMk id="2" creationId="{A0BDC68B-05D6-F22D-C382-D06711E499BD}"/>
          </ac:spMkLst>
        </pc:spChg>
      </pc:sldChg>
      <pc:sldChg chg="del">
        <pc:chgData name="Jacob Chlebowski" userId="d6bffc96ba4fbc68" providerId="Windows Live" clId="Web-{D13812BD-BFC0-F525-2555-A0E05AB80E9D}" dt="2025-03-05T20:49:16.441" v="30"/>
        <pc:sldMkLst>
          <pc:docMk/>
          <pc:sldMk cId="3864048936" sldId="265"/>
        </pc:sldMkLst>
      </pc:sldChg>
      <pc:sldChg chg="new del">
        <pc:chgData name="Jacob Chlebowski" userId="d6bffc96ba4fbc68" providerId="Windows Live" clId="Web-{D13812BD-BFC0-F525-2555-A0E05AB80E9D}" dt="2025-03-05T20:49:13.222" v="29"/>
        <pc:sldMkLst>
          <pc:docMk/>
          <pc:sldMk cId="3944531272" sldId="266"/>
        </pc:sldMkLst>
      </pc:sldChg>
      <pc:sldChg chg="modSp new">
        <pc:chgData name="Jacob Chlebowski" userId="d6bffc96ba4fbc68" providerId="Windows Live" clId="Web-{D13812BD-BFC0-F525-2555-A0E05AB80E9D}" dt="2025-03-05T21:05:07.117" v="49" actId="20577"/>
        <pc:sldMkLst>
          <pc:docMk/>
          <pc:sldMk cId="2752528023" sldId="267"/>
        </pc:sldMkLst>
        <pc:spChg chg="mod">
          <ac:chgData name="Jacob Chlebowski" userId="d6bffc96ba4fbc68" providerId="Windows Live" clId="Web-{D13812BD-BFC0-F525-2555-A0E05AB80E9D}" dt="2025-03-05T20:49:08.159" v="26" actId="20577"/>
          <ac:spMkLst>
            <pc:docMk/>
            <pc:sldMk cId="2752528023" sldId="267"/>
            <ac:spMk id="2" creationId="{A5918626-EF3A-E046-3C95-E2F226FEDB18}"/>
          </ac:spMkLst>
        </pc:spChg>
        <pc:spChg chg="mod">
          <ac:chgData name="Jacob Chlebowski" userId="d6bffc96ba4fbc68" providerId="Windows Live" clId="Web-{D13812BD-BFC0-F525-2555-A0E05AB80E9D}" dt="2025-03-05T21:05:07.117" v="49" actId="20577"/>
          <ac:spMkLst>
            <pc:docMk/>
            <pc:sldMk cId="2752528023" sldId="267"/>
            <ac:spMk id="3" creationId="{39895282-8A90-5D28-250E-9AB0A2998D52}"/>
          </ac:spMkLst>
        </pc:spChg>
      </pc:sldChg>
      <pc:sldChg chg="new del">
        <pc:chgData name="Jacob Chlebowski" userId="d6bffc96ba4fbc68" providerId="Windows Live" clId="Web-{D13812BD-BFC0-F525-2555-A0E05AB80E9D}" dt="2025-03-05T20:57:37.912" v="32"/>
        <pc:sldMkLst>
          <pc:docMk/>
          <pc:sldMk cId="830189529" sldId="268"/>
        </pc:sldMkLst>
      </pc:sldChg>
      <pc:sldChg chg="addSp delSp modSp new">
        <pc:chgData name="Jacob Chlebowski" userId="d6bffc96ba4fbc68" providerId="Windows Live" clId="Web-{D13812BD-BFC0-F525-2555-A0E05AB80E9D}" dt="2025-03-05T21:04:43.803" v="46" actId="1076"/>
        <pc:sldMkLst>
          <pc:docMk/>
          <pc:sldMk cId="1117155002" sldId="268"/>
        </pc:sldMkLst>
        <pc:spChg chg="mod">
          <ac:chgData name="Jacob Chlebowski" userId="d6bffc96ba4fbc68" providerId="Windows Live" clId="Web-{D13812BD-BFC0-F525-2555-A0E05AB80E9D}" dt="2025-03-05T21:04:41.819" v="44" actId="20577"/>
          <ac:spMkLst>
            <pc:docMk/>
            <pc:sldMk cId="1117155002" sldId="268"/>
            <ac:spMk id="2" creationId="{93612BF9-B276-ED92-58A9-1F4A9236E054}"/>
          </ac:spMkLst>
        </pc:spChg>
        <pc:spChg chg="del">
          <ac:chgData name="Jacob Chlebowski" userId="d6bffc96ba4fbc68" providerId="Windows Live" clId="Web-{D13812BD-BFC0-F525-2555-A0E05AB80E9D}" dt="2025-03-05T21:04:42.694" v="45"/>
          <ac:spMkLst>
            <pc:docMk/>
            <pc:sldMk cId="1117155002" sldId="268"/>
            <ac:spMk id="3" creationId="{5BDE0117-8290-12B7-F308-305201212D81}"/>
          </ac:spMkLst>
        </pc:spChg>
        <pc:picChg chg="add mod ord">
          <ac:chgData name="Jacob Chlebowski" userId="d6bffc96ba4fbc68" providerId="Windows Live" clId="Web-{D13812BD-BFC0-F525-2555-A0E05AB80E9D}" dt="2025-03-05T21:04:43.803" v="46" actId="1076"/>
          <ac:picMkLst>
            <pc:docMk/>
            <pc:sldMk cId="1117155002" sldId="268"/>
            <ac:picMk id="4" creationId="{A2E22021-532B-94FF-C85C-58EFE77B6EFC}"/>
          </ac:picMkLst>
        </pc:picChg>
      </pc:sldChg>
      <pc:sldChg chg="modSp new">
        <pc:chgData name="Jacob Chlebowski" userId="d6bffc96ba4fbc68" providerId="Windows Live" clId="Web-{D13812BD-BFC0-F525-2555-A0E05AB80E9D}" dt="2025-03-05T21:05:14.633" v="57" actId="20577"/>
        <pc:sldMkLst>
          <pc:docMk/>
          <pc:sldMk cId="172783545" sldId="269"/>
        </pc:sldMkLst>
        <pc:spChg chg="mod">
          <ac:chgData name="Jacob Chlebowski" userId="d6bffc96ba4fbc68" providerId="Windows Live" clId="Web-{D13812BD-BFC0-F525-2555-A0E05AB80E9D}" dt="2025-03-05T21:05:14.633" v="57" actId="20577"/>
          <ac:spMkLst>
            <pc:docMk/>
            <pc:sldMk cId="172783545" sldId="269"/>
            <ac:spMk id="2" creationId="{F6F90FE8-0148-8DD8-93A7-D9AD190B8D61}"/>
          </ac:spMkLst>
        </pc:spChg>
      </pc:sldChg>
      <pc:sldChg chg="modSp new">
        <pc:chgData name="Jacob Chlebowski" userId="d6bffc96ba4fbc68" providerId="Windows Live" clId="Web-{D13812BD-BFC0-F525-2555-A0E05AB80E9D}" dt="2025-03-05T21:05:16.492" v="60" actId="20577"/>
        <pc:sldMkLst>
          <pc:docMk/>
          <pc:sldMk cId="4268275556" sldId="270"/>
        </pc:sldMkLst>
        <pc:spChg chg="mod">
          <ac:chgData name="Jacob Chlebowski" userId="d6bffc96ba4fbc68" providerId="Windows Live" clId="Web-{D13812BD-BFC0-F525-2555-A0E05AB80E9D}" dt="2025-03-05T21:05:16.492" v="60" actId="20577"/>
          <ac:spMkLst>
            <pc:docMk/>
            <pc:sldMk cId="4268275556" sldId="270"/>
            <ac:spMk id="2" creationId="{63F65449-F4DF-022E-B6BD-6917E15DE0E0}"/>
          </ac:spMkLst>
        </pc:spChg>
      </pc:sldChg>
      <pc:sldChg chg="modSp new">
        <pc:chgData name="Jacob Chlebowski" userId="d6bffc96ba4fbc68" providerId="Windows Live" clId="Web-{D13812BD-BFC0-F525-2555-A0E05AB80E9D}" dt="2025-03-05T21:05:19.555" v="64" actId="20577"/>
        <pc:sldMkLst>
          <pc:docMk/>
          <pc:sldMk cId="3590882102" sldId="271"/>
        </pc:sldMkLst>
        <pc:spChg chg="mod">
          <ac:chgData name="Jacob Chlebowski" userId="d6bffc96ba4fbc68" providerId="Windows Live" clId="Web-{D13812BD-BFC0-F525-2555-A0E05AB80E9D}" dt="2025-03-05T21:05:19.555" v="64" actId="20577"/>
          <ac:spMkLst>
            <pc:docMk/>
            <pc:sldMk cId="3590882102" sldId="271"/>
            <ac:spMk id="2" creationId="{18601794-0444-99A8-4D0D-F7EB44E86091}"/>
          </ac:spMkLst>
        </pc:spChg>
      </pc:sldChg>
      <pc:sldChg chg="modSp new">
        <pc:chgData name="Jacob Chlebowski" userId="d6bffc96ba4fbc68" providerId="Windows Live" clId="Web-{D13812BD-BFC0-F525-2555-A0E05AB80E9D}" dt="2025-03-05T21:05:22.820" v="69" actId="20577"/>
        <pc:sldMkLst>
          <pc:docMk/>
          <pc:sldMk cId="2574752443" sldId="272"/>
        </pc:sldMkLst>
        <pc:spChg chg="mod">
          <ac:chgData name="Jacob Chlebowski" userId="d6bffc96ba4fbc68" providerId="Windows Live" clId="Web-{D13812BD-BFC0-F525-2555-A0E05AB80E9D}" dt="2025-03-05T21:05:22.820" v="69" actId="20577"/>
          <ac:spMkLst>
            <pc:docMk/>
            <pc:sldMk cId="2574752443" sldId="272"/>
            <ac:spMk id="2" creationId="{1A7B3871-6F03-130D-714B-A4C5567F1A0C}"/>
          </ac:spMkLst>
        </pc:spChg>
      </pc:sldChg>
      <pc:sldChg chg="modSp new">
        <pc:chgData name="Jacob Chlebowski" userId="d6bffc96ba4fbc68" providerId="Windows Live" clId="Web-{D13812BD-BFC0-F525-2555-A0E05AB80E9D}" dt="2025-03-05T21:05:25.742" v="74" actId="20577"/>
        <pc:sldMkLst>
          <pc:docMk/>
          <pc:sldMk cId="2526388626" sldId="273"/>
        </pc:sldMkLst>
        <pc:spChg chg="mod">
          <ac:chgData name="Jacob Chlebowski" userId="d6bffc96ba4fbc68" providerId="Windows Live" clId="Web-{D13812BD-BFC0-F525-2555-A0E05AB80E9D}" dt="2025-03-05T21:05:25.742" v="74" actId="20577"/>
          <ac:spMkLst>
            <pc:docMk/>
            <pc:sldMk cId="2526388626" sldId="273"/>
            <ac:spMk id="2" creationId="{4556966C-E46D-D664-D91D-894FB51B5514}"/>
          </ac:spMkLst>
        </pc:spChg>
      </pc:sldChg>
    </pc:docChg>
  </pc:docChgLst>
  <pc:docChgLst>
    <pc:chgData name="Jacob Chlebowski" userId="d6bffc96ba4fbc68" providerId="LiveId" clId="{C956333D-8D4E-41E9-9A04-8E5E0A0AF90C}"/>
    <pc:docChg chg="undo custSel addSld delSld modSld sldOrd">
      <pc:chgData name="Jacob Chlebowski" userId="d6bffc96ba4fbc68" providerId="LiveId" clId="{C956333D-8D4E-41E9-9A04-8E5E0A0AF90C}" dt="2025-03-06T21:47:04.119" v="1191" actId="47"/>
      <pc:docMkLst>
        <pc:docMk/>
      </pc:docMkLst>
      <pc:sldChg chg="modSp new mod">
        <pc:chgData name="Jacob Chlebowski" userId="d6bffc96ba4fbc68" providerId="LiveId" clId="{C956333D-8D4E-41E9-9A04-8E5E0A0AF90C}" dt="2025-03-02T17:57:50.227" v="468" actId="20577"/>
        <pc:sldMkLst>
          <pc:docMk/>
          <pc:sldMk cId="3402335718" sldId="256"/>
        </pc:sldMkLst>
        <pc:spChg chg="mod">
          <ac:chgData name="Jacob Chlebowski" userId="d6bffc96ba4fbc68" providerId="LiveId" clId="{C956333D-8D4E-41E9-9A04-8E5E0A0AF90C}" dt="2025-03-02T17:55:09.835" v="7" actId="20577"/>
          <ac:spMkLst>
            <pc:docMk/>
            <pc:sldMk cId="3402335718" sldId="256"/>
            <ac:spMk id="2" creationId="{24915B9A-BE23-1717-BCB3-41E38B58A2EA}"/>
          </ac:spMkLst>
        </pc:spChg>
        <pc:spChg chg="mod">
          <ac:chgData name="Jacob Chlebowski" userId="d6bffc96ba4fbc68" providerId="LiveId" clId="{C956333D-8D4E-41E9-9A04-8E5E0A0AF90C}" dt="2025-03-02T17:57:50.227" v="468" actId="20577"/>
          <ac:spMkLst>
            <pc:docMk/>
            <pc:sldMk cId="3402335718" sldId="256"/>
            <ac:spMk id="3" creationId="{846BCD82-EE07-A8AD-4016-241CE2EBFD0C}"/>
          </ac:spMkLst>
        </pc:spChg>
      </pc:sldChg>
      <pc:sldChg chg="addSp delSp modSp new mod">
        <pc:chgData name="Jacob Chlebowski" userId="d6bffc96ba4fbc68" providerId="LiveId" clId="{C956333D-8D4E-41E9-9A04-8E5E0A0AF90C}" dt="2025-03-02T18:14:50.639" v="629" actId="20577"/>
        <pc:sldMkLst>
          <pc:docMk/>
          <pc:sldMk cId="481389460" sldId="257"/>
        </pc:sldMkLst>
        <pc:spChg chg="mod">
          <ac:chgData name="Jacob Chlebowski" userId="d6bffc96ba4fbc68" providerId="LiveId" clId="{C956333D-8D4E-41E9-9A04-8E5E0A0AF90C}" dt="2025-03-02T18:14:50.639" v="629" actId="20577"/>
          <ac:spMkLst>
            <pc:docMk/>
            <pc:sldMk cId="481389460" sldId="257"/>
            <ac:spMk id="2" creationId="{4D46AE18-E156-1DF4-4F10-1445DFE9FF94}"/>
          </ac:spMkLst>
        </pc:spChg>
        <pc:spChg chg="add mod">
          <ac:chgData name="Jacob Chlebowski" userId="d6bffc96ba4fbc68" providerId="LiveId" clId="{C956333D-8D4E-41E9-9A04-8E5E0A0AF90C}" dt="2025-03-02T17:59:34.843" v="472" actId="1076"/>
          <ac:spMkLst>
            <pc:docMk/>
            <pc:sldMk cId="481389460" sldId="257"/>
            <ac:spMk id="6" creationId="{7B3C0BD2-FE73-15A0-44CB-27296569DEAF}"/>
          </ac:spMkLst>
        </pc:spChg>
        <pc:picChg chg="add mod">
          <ac:chgData name="Jacob Chlebowski" userId="d6bffc96ba4fbc68" providerId="LiveId" clId="{C956333D-8D4E-41E9-9A04-8E5E0A0AF90C}" dt="2025-03-02T17:55:37.391" v="25" actId="1076"/>
          <ac:picMkLst>
            <pc:docMk/>
            <pc:sldMk cId="481389460" sldId="257"/>
            <ac:picMk id="5" creationId="{B75715AD-40CB-2FE8-DC31-4F48FBACB56D}"/>
          </ac:picMkLst>
        </pc:picChg>
      </pc:sldChg>
      <pc:sldChg chg="addSp delSp modSp new mod">
        <pc:chgData name="Jacob Chlebowski" userId="d6bffc96ba4fbc68" providerId="LiveId" clId="{C956333D-8D4E-41E9-9A04-8E5E0A0AF90C}" dt="2025-03-02T18:16:41.688" v="635" actId="20577"/>
        <pc:sldMkLst>
          <pc:docMk/>
          <pc:sldMk cId="2111512407" sldId="258"/>
        </pc:sldMkLst>
        <pc:spChg chg="mod">
          <ac:chgData name="Jacob Chlebowski" userId="d6bffc96ba4fbc68" providerId="LiveId" clId="{C956333D-8D4E-41E9-9A04-8E5E0A0AF90C}" dt="2025-03-02T18:16:41.688" v="635" actId="20577"/>
          <ac:spMkLst>
            <pc:docMk/>
            <pc:sldMk cId="2111512407" sldId="258"/>
            <ac:spMk id="2" creationId="{4A741A49-98FB-A315-07C2-E5CED3E069E5}"/>
          </ac:spMkLst>
        </pc:spChg>
        <pc:picChg chg="add mod">
          <ac:chgData name="Jacob Chlebowski" userId="d6bffc96ba4fbc68" providerId="LiveId" clId="{C956333D-8D4E-41E9-9A04-8E5E0A0AF90C}" dt="2025-03-02T18:08:07.835" v="495" actId="14100"/>
          <ac:picMkLst>
            <pc:docMk/>
            <pc:sldMk cId="2111512407" sldId="258"/>
            <ac:picMk id="5" creationId="{CB6BABB8-861D-1F7E-90A7-4933E2654779}"/>
          </ac:picMkLst>
        </pc:picChg>
      </pc:sldChg>
      <pc:sldChg chg="modSp new mod ord">
        <pc:chgData name="Jacob Chlebowski" userId="d6bffc96ba4fbc68" providerId="LiveId" clId="{C956333D-8D4E-41E9-9A04-8E5E0A0AF90C}" dt="2025-03-02T19:07:32.749" v="1178"/>
        <pc:sldMkLst>
          <pc:docMk/>
          <pc:sldMk cId="3811100687" sldId="259"/>
        </pc:sldMkLst>
        <pc:spChg chg="mod">
          <ac:chgData name="Jacob Chlebowski" userId="d6bffc96ba4fbc68" providerId="LiveId" clId="{C956333D-8D4E-41E9-9A04-8E5E0A0AF90C}" dt="2025-03-02T18:16:47.153" v="650" actId="20577"/>
          <ac:spMkLst>
            <pc:docMk/>
            <pc:sldMk cId="3811100687" sldId="259"/>
            <ac:spMk id="2" creationId="{234CB306-7B8E-4722-0641-07DF2CC3B5A7}"/>
          </ac:spMkLst>
        </pc:spChg>
        <pc:spChg chg="mod">
          <ac:chgData name="Jacob Chlebowski" userId="d6bffc96ba4fbc68" providerId="LiveId" clId="{C956333D-8D4E-41E9-9A04-8E5E0A0AF90C}" dt="2025-03-02T18:56:04.568" v="887" actId="20577"/>
          <ac:spMkLst>
            <pc:docMk/>
            <pc:sldMk cId="3811100687" sldId="259"/>
            <ac:spMk id="3" creationId="{741EA172-4E9F-4149-30C3-BA8B112FA88E}"/>
          </ac:spMkLst>
        </pc:spChg>
      </pc:sldChg>
      <pc:sldChg chg="modSp new mod">
        <pc:chgData name="Jacob Chlebowski" userId="d6bffc96ba4fbc68" providerId="LiveId" clId="{C956333D-8D4E-41E9-9A04-8E5E0A0AF90C}" dt="2025-03-02T17:56:25.862" v="112" actId="20577"/>
        <pc:sldMkLst>
          <pc:docMk/>
          <pc:sldMk cId="2500887417" sldId="260"/>
        </pc:sldMkLst>
        <pc:spChg chg="mod">
          <ac:chgData name="Jacob Chlebowski" userId="d6bffc96ba4fbc68" providerId="LiveId" clId="{C956333D-8D4E-41E9-9A04-8E5E0A0AF90C}" dt="2025-03-02T17:56:25.862" v="112" actId="20577"/>
          <ac:spMkLst>
            <pc:docMk/>
            <pc:sldMk cId="2500887417" sldId="260"/>
            <ac:spMk id="2" creationId="{1763B2EF-17CB-8417-BD2A-964F8ED74F1A}"/>
          </ac:spMkLst>
        </pc:spChg>
      </pc:sldChg>
      <pc:sldChg chg="modSp new del mod">
        <pc:chgData name="Jacob Chlebowski" userId="d6bffc96ba4fbc68" providerId="LiveId" clId="{C956333D-8D4E-41E9-9A04-8E5E0A0AF90C}" dt="2025-03-02T17:56:10.891" v="86" actId="47"/>
        <pc:sldMkLst>
          <pc:docMk/>
          <pc:sldMk cId="2621649691" sldId="260"/>
        </pc:sldMkLst>
      </pc:sldChg>
      <pc:sldChg chg="modSp new mod">
        <pc:chgData name="Jacob Chlebowski" userId="d6bffc96ba4fbc68" providerId="LiveId" clId="{C956333D-8D4E-41E9-9A04-8E5E0A0AF90C}" dt="2025-03-02T19:03:33.344" v="1154" actId="20577"/>
        <pc:sldMkLst>
          <pc:docMk/>
          <pc:sldMk cId="380495582" sldId="261"/>
        </pc:sldMkLst>
        <pc:spChg chg="mod">
          <ac:chgData name="Jacob Chlebowski" userId="d6bffc96ba4fbc68" providerId="LiveId" clId="{C956333D-8D4E-41E9-9A04-8E5E0A0AF90C}" dt="2025-03-02T19:03:24.383" v="1097" actId="20577"/>
          <ac:spMkLst>
            <pc:docMk/>
            <pc:sldMk cId="380495582" sldId="261"/>
            <ac:spMk id="2" creationId="{01031E0E-81BB-4F7A-7F23-614BA8E7E734}"/>
          </ac:spMkLst>
        </pc:spChg>
        <pc:spChg chg="mod">
          <ac:chgData name="Jacob Chlebowski" userId="d6bffc96ba4fbc68" providerId="LiveId" clId="{C956333D-8D4E-41E9-9A04-8E5E0A0AF90C}" dt="2025-03-02T19:03:33.344" v="1154" actId="20577"/>
          <ac:spMkLst>
            <pc:docMk/>
            <pc:sldMk cId="380495582" sldId="261"/>
            <ac:spMk id="3" creationId="{98E59D74-0136-2289-36AE-A1AD74F75ED3}"/>
          </ac:spMkLst>
        </pc:spChg>
      </pc:sldChg>
      <pc:sldChg chg="modSp new mod ord">
        <pc:chgData name="Jacob Chlebowski" userId="d6bffc96ba4fbc68" providerId="LiveId" clId="{C956333D-8D4E-41E9-9A04-8E5E0A0AF90C}" dt="2025-03-02T18:59:54.641" v="977"/>
        <pc:sldMkLst>
          <pc:docMk/>
          <pc:sldMk cId="162222067" sldId="262"/>
        </pc:sldMkLst>
        <pc:spChg chg="mod">
          <ac:chgData name="Jacob Chlebowski" userId="d6bffc96ba4fbc68" providerId="LiveId" clId="{C956333D-8D4E-41E9-9A04-8E5E0A0AF90C}" dt="2025-03-02T17:57:01.983" v="252" actId="20577"/>
          <ac:spMkLst>
            <pc:docMk/>
            <pc:sldMk cId="162222067" sldId="262"/>
            <ac:spMk id="2" creationId="{D65C9F9D-F9B2-47AC-CB3F-307AE7AC13DB}"/>
          </ac:spMkLst>
        </pc:spChg>
        <pc:spChg chg="mod">
          <ac:chgData name="Jacob Chlebowski" userId="d6bffc96ba4fbc68" providerId="LiveId" clId="{C956333D-8D4E-41E9-9A04-8E5E0A0AF90C}" dt="2025-03-02T17:57:22.954" v="389" actId="20577"/>
          <ac:spMkLst>
            <pc:docMk/>
            <pc:sldMk cId="162222067" sldId="262"/>
            <ac:spMk id="3" creationId="{CF77710F-C99A-3A2F-FDDC-8EAFBCA41943}"/>
          </ac:spMkLst>
        </pc:spChg>
      </pc:sldChg>
      <pc:sldChg chg="addSp delSp modSp new mod ord">
        <pc:chgData name="Jacob Chlebowski" userId="d6bffc96ba4fbc68" providerId="LiveId" clId="{C956333D-8D4E-41E9-9A04-8E5E0A0AF90C}" dt="2025-03-02T19:06:49.639" v="1174" actId="20577"/>
        <pc:sldMkLst>
          <pc:docMk/>
          <pc:sldMk cId="2175494058" sldId="263"/>
        </pc:sldMkLst>
        <pc:spChg chg="mod">
          <ac:chgData name="Jacob Chlebowski" userId="d6bffc96ba4fbc68" providerId="LiveId" clId="{C956333D-8D4E-41E9-9A04-8E5E0A0AF90C}" dt="2025-03-02T19:06:49.639" v="1174" actId="20577"/>
          <ac:spMkLst>
            <pc:docMk/>
            <pc:sldMk cId="2175494058" sldId="263"/>
            <ac:spMk id="2" creationId="{452F3815-4FD3-CD41-8EBD-804B987E7F8B}"/>
          </ac:spMkLst>
        </pc:spChg>
        <pc:picChg chg="add mod ord">
          <ac:chgData name="Jacob Chlebowski" userId="d6bffc96ba4fbc68" providerId="LiveId" clId="{C956333D-8D4E-41E9-9A04-8E5E0A0AF90C}" dt="2025-03-02T19:06:47.181" v="1172" actId="22"/>
          <ac:picMkLst>
            <pc:docMk/>
            <pc:sldMk cId="2175494058" sldId="263"/>
            <ac:picMk id="5" creationId="{418B5995-9D99-23A9-23C3-6EAA83185D86}"/>
          </ac:picMkLst>
        </pc:picChg>
      </pc:sldChg>
      <pc:sldChg chg="new">
        <pc:chgData name="Jacob Chlebowski" userId="d6bffc96ba4fbc68" providerId="LiveId" clId="{C956333D-8D4E-41E9-9A04-8E5E0A0AF90C}" dt="2025-03-02T18:57:15.965" v="889" actId="680"/>
        <pc:sldMkLst>
          <pc:docMk/>
          <pc:sldMk cId="1602578628" sldId="264"/>
        </pc:sldMkLst>
      </pc:sldChg>
      <pc:sldChg chg="modSp new mod">
        <pc:chgData name="Jacob Chlebowski" userId="d6bffc96ba4fbc68" providerId="LiveId" clId="{C956333D-8D4E-41E9-9A04-8E5E0A0AF90C}" dt="2025-03-02T19:00:07.365" v="1043" actId="20577"/>
        <pc:sldMkLst>
          <pc:docMk/>
          <pc:sldMk cId="3864048936" sldId="265"/>
        </pc:sldMkLst>
        <pc:spChg chg="mod">
          <ac:chgData name="Jacob Chlebowski" userId="d6bffc96ba4fbc68" providerId="LiveId" clId="{C956333D-8D4E-41E9-9A04-8E5E0A0AF90C}" dt="2025-03-02T19:00:07.365" v="1043" actId="20577"/>
          <ac:spMkLst>
            <pc:docMk/>
            <pc:sldMk cId="3864048936" sldId="265"/>
            <ac:spMk id="2" creationId="{3A596948-4498-E3D4-07EB-471D7FF374DD}"/>
          </ac:spMkLst>
        </pc:spChg>
      </pc:sldChg>
      <pc:sldChg chg="modSp new del mod">
        <pc:chgData name="Jacob Chlebowski" userId="d6bffc96ba4fbc68" providerId="LiveId" clId="{C956333D-8D4E-41E9-9A04-8E5E0A0AF90C}" dt="2025-03-06T21:47:04.119" v="1191" actId="47"/>
        <pc:sldMkLst>
          <pc:docMk/>
          <pc:sldMk cId="3387718683" sldId="274"/>
        </pc:sldMkLst>
        <pc:spChg chg="mod">
          <ac:chgData name="Jacob Chlebowski" userId="d6bffc96ba4fbc68" providerId="LiveId" clId="{C956333D-8D4E-41E9-9A04-8E5E0A0AF90C}" dt="2025-03-06T21:47:02.657" v="1190" actId="20577"/>
          <ac:spMkLst>
            <pc:docMk/>
            <pc:sldMk cId="3387718683" sldId="274"/>
            <ac:spMk id="2" creationId="{2B5A1E33-27FE-829F-CB75-895C361432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444-FFED-15AE-3F7E-74EAD34D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F785-3A26-E624-0497-FC232A30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76D7-5097-E215-A7AB-5DABAE0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5A8-0162-87B3-774B-D98C4E0B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F001-BBFD-D234-7C6C-5882EB1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B4D-86D7-25D7-6EE4-50399353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D1E1F-5A56-46F0-D01A-F1F59147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7211-9BE9-79FC-AED9-27FBE54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1338-8D5B-1EAC-6A36-966F4367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FC3B-EB6E-BE21-6707-0DB7C061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B254-F494-2F72-25BB-5A1EB1DF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01DF-E7F0-A654-AB78-0CE92795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8A23-0B30-1D76-945D-12F7296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EB41-FE22-41A7-EA35-E8D1173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2CB-8C6C-E9DC-FD76-399C4B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B4D1-4C7D-1C42-AC27-D26A248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9B6-E89C-EBB4-D724-0BD922EE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F23C-4ECA-EA72-BDC4-AE6D9D32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87D3-837B-4225-0CA0-83824E6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5DDF-74B6-7F78-33D7-5FB594F3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B9-4BCF-2ACF-35F3-371D381B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C7C3-77DC-5B86-4371-18EE13BD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8359-AA0C-7C1A-9EF6-53E704EB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DFFC-C0DF-6B85-20A2-A5D6F1E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F23B-BC0C-B302-37C0-59FC914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4A1-F5D5-F09E-A6F5-DDDC431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DEA2-EC27-5ACD-A0DD-837DCF7D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E4AC-C7A4-2873-FA23-B73F6AF4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1407-2EC3-27AC-7ED1-3B939CD3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26E1-FD51-965E-165A-A0D4454A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3E04-687B-B7FC-0D93-CF3ADB3D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C4E4-376E-587A-D69A-7B1DCB2E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4599-7851-4CBD-5907-62678E1F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4957-4E29-B0DB-92CB-F319C10F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887B1-0D46-FC29-CB2E-81EFF5E4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BB95-4C2B-D02A-B4A4-89B48FB03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F370-976C-8412-0CF5-F9193086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E94F1-A2C1-43AE-F959-F648DD84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8BF3C-0A30-CF17-5B31-01F50862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C73-137E-456A-0484-5A596383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81586-A3A2-24EB-481A-5401201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7E44A-1135-AB5F-85DF-10537ACE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FBB29-05E7-9696-6D83-2E768448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B2D4B-3FC1-B2E7-C354-896696F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768A-361D-7F49-8A53-D1EEAE0D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3243-71E4-BF26-F9FC-3E2E6611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A0E-DD7F-278D-447C-FCFE9592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7545-173F-3C5F-A98E-5E3BEA0F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3A16-17A7-BFA0-53A2-3A6F11A9F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FE242-1DA9-F65E-6F8F-7460BED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D335-053C-5EB3-1C52-17BEC5DB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FB2E-3F0F-3083-433B-D79FB5D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F772-5ECC-B7D8-FD0D-6C45D4D8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135B1-3475-3810-3643-45D4C611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985B-101C-8387-3481-80ADD7BF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27BA-430C-F691-6269-9082F165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BFCF-8D90-7939-067E-7C84494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0494-D6C9-45FD-FFDC-1D6844B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79276-0B15-A563-5572-D0ED8CF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7E94-DEEB-A12D-AF54-A8F692FC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2EB0-B564-0143-946B-9BAC1A6D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CB86E-2CCC-46A0-9B4A-DCFB23CBA35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5754-2424-B370-176B-19DC9417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B4F9-B001-C63C-8C16-75865274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DveBXEnRn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ss-game.appspot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5B9A-BE23-1717-BCB3-41E38B58A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CD82-EE07-A8AD-4016-241CE2EBF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be careful if you run malware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5449-F4DF-022E-B6BD-6917E15D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E6AB-2A6F-AF85-445F-3D5CBBBB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794-0444-99A8-4D0D-F7EB44E8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26C4-0FF6-458A-AA98-556232B3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3871-6F03-130D-714B-A4C5567F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D104-98C5-700B-F02D-B1BF2418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66C-E46D-D664-D91D-894FB51B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DD77-F082-4E05-D03B-9FC37789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A49-98FB-A315-07C2-E5CED3E0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WannaCrypt.exe (AKA </a:t>
            </a:r>
            <a:r>
              <a:rPr lang="en-US" dirty="0" err="1"/>
              <a:t>wannacry</a:t>
            </a:r>
            <a:r>
              <a:rPr lang="en-US" dirty="0"/>
              <a:t>?) (try restarting after running too to see if it persists) (ransomware)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ABB8-861D-1F7E-90A7-4933E265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6" y="1785957"/>
            <a:ext cx="6422712" cy="4819836"/>
          </a:xfrm>
          <a:prstGeom prst="rect">
            <a:avLst/>
          </a:prstGeom>
        </p:spPr>
      </p:pic>
      <p:pic>
        <p:nvPicPr>
          <p:cNvPr id="3" name="Picture 2" descr="WannaCry Ransomware">
            <a:extLst>
              <a:ext uri="{FF2B5EF4-FFF2-40B4-BE49-F238E27FC236}">
                <a16:creationId xmlns:a16="http://schemas.microsoft.com/office/drawing/2014/main" id="{F6035CC9-F854-5799-F8E5-3967AF2B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40" y="2297085"/>
            <a:ext cx="5445760" cy="2721029"/>
          </a:xfrm>
          <a:prstGeom prst="rect">
            <a:avLst/>
          </a:prstGeom>
        </p:spPr>
      </p:pic>
      <p:pic>
        <p:nvPicPr>
          <p:cNvPr id="4" name="Picture 3" descr="WannaCry Malware Profile | Mandiant | Google Cloud Blog">
            <a:extLst>
              <a:ext uri="{FF2B5EF4-FFF2-40B4-BE49-F238E27FC236}">
                <a16:creationId xmlns:a16="http://schemas.microsoft.com/office/drawing/2014/main" id="{58CE0FA4-BF40-DDF4-C3E3-4C1313574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840" y="3547376"/>
            <a:ext cx="4236719" cy="29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E0E-81BB-4F7A-7F23-614BA8E7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GoldenEye</a:t>
            </a:r>
            <a:r>
              <a:rPr lang="en-US" dirty="0"/>
              <a:t> Ransomware 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9D74-0136-2289-36AE-A1AD74F7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ENCRYPTS ALL MY FILES</a:t>
            </a:r>
          </a:p>
          <a:p>
            <a:r>
              <a:rPr lang="en-US" dirty="0"/>
              <a:t>This is a good one</a:t>
            </a:r>
          </a:p>
        </p:txBody>
      </p:sp>
    </p:spTree>
    <p:extLst>
      <p:ext uri="{BB962C8B-B14F-4D97-AF65-F5344CB8AC3E}">
        <p14:creationId xmlns:p14="http://schemas.microsoft.com/office/powerpoint/2010/main" val="38049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3815-4FD3-CD41-8EBD-804B987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mamba.exe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B5995-9D99-23A9-23C3-6EAA8318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54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AE18-E156-1DF4-4F10-1445DFE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Petya2.exe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15AD-40CB-2FE8-DC31-4F48FBAC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" y="1614234"/>
            <a:ext cx="6677957" cy="3629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C0BD2-FE73-15A0-44CB-27296569DEAF}"/>
              </a:ext>
            </a:extLst>
          </p:cNvPr>
          <p:cNvSpPr txBox="1"/>
          <p:nvPr/>
        </p:nvSpPr>
        <p:spPr>
          <a:xfrm>
            <a:off x="7082118" y="1732488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https://www.youtube.com/watch?v=FDveBXEnRn8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3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B306-7B8E-4722-0641-07DF2CC3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ShellLocker.exe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172-4E9F-4149-30C3-BA8B112F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Funny and all but I literally just closed it in task manager</a:t>
            </a:r>
          </a:p>
          <a:p>
            <a:r>
              <a:rPr lang="en-US" dirty="0"/>
              <a:t>I think the </a:t>
            </a:r>
            <a:r>
              <a:rPr lang="en-US" dirty="0" err="1"/>
              <a:t>github</a:t>
            </a:r>
            <a:r>
              <a:rPr lang="en-US" dirty="0"/>
              <a:t> version I downloaded was changed?</a:t>
            </a:r>
          </a:p>
        </p:txBody>
      </p:sp>
    </p:spTree>
    <p:extLst>
      <p:ext uri="{BB962C8B-B14F-4D97-AF65-F5344CB8AC3E}">
        <p14:creationId xmlns:p14="http://schemas.microsoft.com/office/powerpoint/2010/main" val="38111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626-EF3A-E046-3C95-E2F226FED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95282-8A90-5D28-250E-9AB0A2998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https://xss-game.appspot.com/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2BF9-B276-ED92-58A9-1F4A923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22021-532B-94FF-C85C-58EFE77B6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76" y="2303948"/>
            <a:ext cx="7029450" cy="790575"/>
          </a:xfrm>
        </p:spPr>
      </p:pic>
    </p:spTree>
    <p:extLst>
      <p:ext uri="{BB962C8B-B14F-4D97-AF65-F5344CB8AC3E}">
        <p14:creationId xmlns:p14="http://schemas.microsoft.com/office/powerpoint/2010/main" val="111715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0FE8-0148-8DD8-93A7-D9AD190B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A6D7-6CBB-D6BD-3F21-EB114A38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109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Malware</vt:lpstr>
      <vt:lpstr>WannaCrypt.exe (AKA wannacry?) (try restarting after running too to see if it persists) (ransomware)</vt:lpstr>
      <vt:lpstr>GoldenEye Ransomware .exe </vt:lpstr>
      <vt:lpstr>mamba.exe</vt:lpstr>
      <vt:lpstr>Petya2.exe</vt:lpstr>
      <vt:lpstr>ShellLocker.exe</vt:lpstr>
      <vt:lpstr>XSS</vt:lpstr>
      <vt:lpstr>Level 1</vt:lpstr>
      <vt:lpstr>Level 2</vt:lpstr>
      <vt:lpstr>Level 3</vt:lpstr>
      <vt:lpstr>Level 4</vt:lpstr>
      <vt:lpstr>Level 5</vt:lpstr>
      <vt:lpstr>Level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Chlebowski</dc:creator>
  <cp:lastModifiedBy>Jacob Chlebowski</cp:lastModifiedBy>
  <cp:revision>1</cp:revision>
  <dcterms:created xsi:type="dcterms:W3CDTF">2025-03-02T17:55:03Z</dcterms:created>
  <dcterms:modified xsi:type="dcterms:W3CDTF">2025-03-06T21:47:11Z</dcterms:modified>
</cp:coreProperties>
</file>