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367" r:id="rId3"/>
    <p:sldId id="364" r:id="rId4"/>
    <p:sldId id="365" r:id="rId5"/>
    <p:sldId id="366" r:id="rId6"/>
    <p:sldId id="3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2" d="100"/>
          <a:sy n="102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382000" cy="2514600"/>
          </a:xfrm>
        </p:spPr>
        <p:txBody>
          <a:bodyPr>
            <a:normAutofit fontScale="92500"/>
          </a:bodyPr>
          <a:lstStyle/>
          <a:p>
            <a:r>
              <a:rPr lang="en-US" dirty="0"/>
              <a:t>Fall 2024</a:t>
            </a:r>
          </a:p>
          <a:p>
            <a:r>
              <a:rPr lang="en-US" dirty="0"/>
              <a:t>Provisional Use Cases Start : </a:t>
            </a:r>
            <a:r>
              <a:rPr lang="en-US" dirty="0">
                <a:solidFill>
                  <a:srgbClr val="FF0000"/>
                </a:solidFill>
              </a:rPr>
              <a:t>TO REVIEW TUESDAY SEP-19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59DA-F322-B54B-1136-42BAAD5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Auction House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6DD1-0CF5-8790-C1C4-446B958A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Auction</a:t>
            </a:r>
            <a:r>
              <a:rPr lang="en-US" dirty="0"/>
              <a:t> Wikipedia definition</a:t>
            </a:r>
          </a:p>
          <a:p>
            <a:r>
              <a:rPr lang="en-US" dirty="0"/>
              <a:t>A </a:t>
            </a:r>
            <a:r>
              <a:rPr lang="en-US" b="1" dirty="0"/>
              <a:t>seller</a:t>
            </a:r>
            <a:r>
              <a:rPr lang="en-US" dirty="0"/>
              <a:t> of an </a:t>
            </a:r>
            <a:r>
              <a:rPr lang="en-US" b="1" dirty="0"/>
              <a:t>item</a:t>
            </a:r>
            <a:r>
              <a:rPr lang="en-US" dirty="0"/>
              <a:t> gives permission to the </a:t>
            </a:r>
            <a:r>
              <a:rPr lang="en-US" b="1" dirty="0"/>
              <a:t>auction house </a:t>
            </a:r>
            <a:r>
              <a:rPr lang="en-US" dirty="0"/>
              <a:t>to auction it off and take 5% of the sales price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customer </a:t>
            </a:r>
            <a:r>
              <a:rPr lang="en-US" dirty="0"/>
              <a:t>browses </a:t>
            </a:r>
            <a:r>
              <a:rPr lang="en-US" b="1" dirty="0"/>
              <a:t>auction house </a:t>
            </a:r>
            <a:r>
              <a:rPr lang="en-US" dirty="0"/>
              <a:t>to locate </a:t>
            </a:r>
            <a:r>
              <a:rPr lang="en-US" b="1" dirty="0"/>
              <a:t>items</a:t>
            </a:r>
            <a:r>
              <a:rPr lang="en-US" dirty="0"/>
              <a:t> of interest</a:t>
            </a:r>
            <a:endParaRPr lang="en-US" b="1" dirty="0"/>
          </a:p>
          <a:p>
            <a:pPr lvl="1"/>
            <a:r>
              <a:rPr lang="en-US" dirty="0"/>
              <a:t>If a </a:t>
            </a:r>
            <a:r>
              <a:rPr lang="en-US" b="1" dirty="0"/>
              <a:t>customer </a:t>
            </a:r>
            <a:r>
              <a:rPr lang="en-US" dirty="0"/>
              <a:t>wants to place a bid, they must become a </a:t>
            </a:r>
            <a:r>
              <a:rPr lang="en-US" b="1" dirty="0"/>
              <a:t>buyer</a:t>
            </a:r>
          </a:p>
          <a:p>
            <a:r>
              <a:rPr lang="en-US" b="1" dirty="0"/>
              <a:t>Admin </a:t>
            </a:r>
            <a:r>
              <a:rPr lang="en-US" dirty="0"/>
              <a:t>is responsible for managing </a:t>
            </a:r>
            <a:r>
              <a:rPr lang="en-US" b="1" dirty="0"/>
              <a:t>auction house</a:t>
            </a:r>
            <a:endParaRPr lang="en-US" dirty="0"/>
          </a:p>
          <a:p>
            <a:r>
              <a:rPr lang="en-US" dirty="0"/>
              <a:t>Total of 35 use cases to complete</a:t>
            </a:r>
          </a:p>
          <a:p>
            <a:r>
              <a:rPr lang="en-US" dirty="0"/>
              <a:t>Simplifications</a:t>
            </a:r>
          </a:p>
          <a:p>
            <a:pPr lvl="1"/>
            <a:r>
              <a:rPr lang="en-US" dirty="0"/>
              <a:t>No credit card/$$: Assume all financial transactions succeed</a:t>
            </a:r>
          </a:p>
          <a:p>
            <a:pPr lvl="1"/>
            <a:r>
              <a:rPr lang="en-US" dirty="0"/>
              <a:t>No shipping costs for auction: Assume that in all successful auctions, the item is shipped to the buyer</a:t>
            </a:r>
          </a:p>
          <a:p>
            <a:pPr lvl="1"/>
            <a:r>
              <a:rPr lang="en-US" dirty="0"/>
              <a:t>No need to alert buyer (or seller) when auction ends. Seller is responsible for fulfilling all successful auctions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4F9F-1A89-57AB-EB3B-8395F8BF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4E6C-8407-AB8B-80F3-3D4308F5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A095-BC27-CCAC-D4F0-1D39C222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9A78-300B-0C34-B4DD-9142534D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 Cases (13)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6B6E-6629-F255-9621-14A3E6F4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6244" cy="50292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Create account</a:t>
            </a:r>
          </a:p>
          <a:p>
            <a:r>
              <a:rPr lang="en-US" sz="2000" dirty="0"/>
              <a:t>Close account</a:t>
            </a:r>
          </a:p>
          <a:p>
            <a:r>
              <a:rPr lang="en-US" sz="2000" dirty="0"/>
              <a:t>Login account</a:t>
            </a:r>
          </a:p>
          <a:p>
            <a:r>
              <a:rPr lang="en-US" sz="2000" dirty="0"/>
              <a:t>Add item</a:t>
            </a:r>
          </a:p>
          <a:p>
            <a:r>
              <a:rPr lang="en-US" sz="2000" dirty="0"/>
              <a:t>Remove inactive item</a:t>
            </a:r>
          </a:p>
          <a:p>
            <a:r>
              <a:rPr lang="en-US" sz="2000" dirty="0"/>
              <a:t>Edit item</a:t>
            </a:r>
          </a:p>
          <a:p>
            <a:r>
              <a:rPr lang="en-US" sz="2000" dirty="0"/>
              <a:t>Publish item</a:t>
            </a:r>
          </a:p>
          <a:p>
            <a:r>
              <a:rPr lang="en-US" sz="2000" dirty="0"/>
              <a:t>Review items</a:t>
            </a:r>
          </a:p>
          <a:p>
            <a:r>
              <a:rPr lang="en-US" sz="2000" dirty="0"/>
              <a:t>Fulfill item</a:t>
            </a:r>
          </a:p>
          <a:p>
            <a:r>
              <a:rPr lang="en-US" sz="2000" dirty="0"/>
              <a:t>Unpublish item</a:t>
            </a:r>
          </a:p>
          <a:p>
            <a:r>
              <a:rPr lang="en-US" sz="2000" dirty="0"/>
              <a:t>Archive item</a:t>
            </a:r>
          </a:p>
          <a:p>
            <a:r>
              <a:rPr lang="en-US" sz="2000" dirty="0"/>
              <a:t>Request unfreeze</a:t>
            </a:r>
          </a:p>
          <a:p>
            <a:r>
              <a:rPr lang="en-US" sz="2000" dirty="0"/>
              <a:t>Request unfreeze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128C-DBFC-5CBB-E366-19651FC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E1E69-25C2-7CAF-3FBD-03CE23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0748-711F-F9C2-A714-A5A00769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4ED4E-9365-8D75-CA13-471C02B363F8}"/>
              </a:ext>
            </a:extLst>
          </p:cNvPr>
          <p:cNvSpPr txBox="1"/>
          <p:nvPr/>
        </p:nvSpPr>
        <p:spPr>
          <a:xfrm>
            <a:off x="5105400" y="1600200"/>
            <a:ext cx="3886200" cy="504753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 closed account is disabled for activity and then cannot be logged in again </a:t>
            </a:r>
            <a:br>
              <a:rPr lang="en-US" sz="1400" dirty="0"/>
            </a:br>
            <a:endParaRPr lang="en-US" sz="1400" dirty="0"/>
          </a:p>
          <a:p>
            <a:r>
              <a:rPr lang="en-US" sz="1400" u="sng" dirty="0"/>
              <a:t>Add item</a:t>
            </a:r>
            <a:r>
              <a:rPr lang="en-US" sz="1400" dirty="0"/>
              <a:t> uploads item for seller, but it is not “active” until </a:t>
            </a:r>
            <a:r>
              <a:rPr lang="en-US" sz="1400" b="1" dirty="0"/>
              <a:t>seller</a:t>
            </a:r>
            <a:r>
              <a:rPr lang="en-US" sz="1400" dirty="0"/>
              <a:t> </a:t>
            </a:r>
            <a:r>
              <a:rPr lang="en-US" sz="1400" u="sng" dirty="0"/>
              <a:t>publishes</a:t>
            </a:r>
            <a:r>
              <a:rPr lang="en-US" sz="1400" dirty="0"/>
              <a:t> the item. </a:t>
            </a:r>
            <a:r>
              <a:rPr lang="en-US" sz="1400" b="1" dirty="0"/>
              <a:t>seller </a:t>
            </a:r>
            <a:r>
              <a:rPr lang="en-US" sz="1400" dirty="0"/>
              <a:t>can remove an </a:t>
            </a:r>
            <a:r>
              <a:rPr lang="en-US" sz="1400" i="1" dirty="0"/>
              <a:t>inactive </a:t>
            </a:r>
            <a:r>
              <a:rPr lang="en-US" sz="1400" dirty="0"/>
              <a:t>item and edit details about an </a:t>
            </a:r>
            <a:r>
              <a:rPr lang="en-US" sz="1400" i="1" dirty="0"/>
              <a:t>inactive </a:t>
            </a:r>
            <a:r>
              <a:rPr lang="en-US" sz="1400" dirty="0"/>
              <a:t>item</a:t>
            </a:r>
          </a:p>
          <a:p>
            <a:endParaRPr lang="en-US" sz="1400" dirty="0"/>
          </a:p>
          <a:p>
            <a:r>
              <a:rPr lang="en-US" sz="1400" dirty="0"/>
              <a:t>A </a:t>
            </a:r>
            <a:r>
              <a:rPr lang="en-US" sz="1400" b="1" dirty="0"/>
              <a:t>seller</a:t>
            </a:r>
            <a:r>
              <a:rPr lang="en-US" sz="1400" dirty="0"/>
              <a:t> can review their items to see which ones are </a:t>
            </a:r>
            <a:r>
              <a:rPr lang="en-US" sz="1400" i="1" dirty="0"/>
              <a:t>inactive (not yet published), active (waiting for more bids), sold (time has expired with a winning bid), failed (time has expired without any bids), completed (time has expired with bids) and archived (item has been fulfilled)</a:t>
            </a:r>
          </a:p>
          <a:p>
            <a:endParaRPr lang="en-US" sz="1400" i="1" dirty="0"/>
          </a:p>
          <a:p>
            <a:r>
              <a:rPr lang="en-US" sz="1400" b="1" dirty="0"/>
              <a:t>seller</a:t>
            </a:r>
            <a:r>
              <a:rPr lang="en-US" sz="1400" dirty="0"/>
              <a:t> is responsible for fulfilling an item whose ending time has expired. Funds are withdrawn from winning </a:t>
            </a:r>
            <a:r>
              <a:rPr lang="en-US" sz="1400" b="1" dirty="0"/>
              <a:t>buyer</a:t>
            </a:r>
          </a:p>
          <a:p>
            <a:endParaRPr lang="en-US" sz="1400" b="1" dirty="0"/>
          </a:p>
          <a:p>
            <a:r>
              <a:rPr lang="en-US" sz="1400" b="1" dirty="0"/>
              <a:t>seller </a:t>
            </a:r>
            <a:r>
              <a:rPr lang="en-US" sz="1400" dirty="0"/>
              <a:t>can unpublish an active item that does not have any current bids</a:t>
            </a:r>
          </a:p>
          <a:p>
            <a:endParaRPr lang="en-US" sz="1400" dirty="0"/>
          </a:p>
          <a:p>
            <a:r>
              <a:rPr lang="en-US" sz="1400" b="1" dirty="0"/>
              <a:t>seller</a:t>
            </a:r>
            <a:r>
              <a:rPr lang="en-US" sz="1400" dirty="0"/>
              <a:t> can archive an </a:t>
            </a:r>
            <a:r>
              <a:rPr lang="en-US" sz="1400" i="1" dirty="0"/>
              <a:t>inactive</a:t>
            </a:r>
            <a:r>
              <a:rPr lang="en-US" sz="1400" dirty="0"/>
              <a:t> item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78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AE15-0827-08CA-3EFF-2399A81D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8AA7-D581-84FA-0387-F7F05C6F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Search items</a:t>
            </a:r>
          </a:p>
          <a:p>
            <a:r>
              <a:rPr lang="en-US" sz="2000" dirty="0"/>
              <a:t>Sort items</a:t>
            </a:r>
          </a:p>
          <a:p>
            <a:r>
              <a:rPr lang="en-US" sz="2000" dirty="0"/>
              <a:t>View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39AC-1C18-5F50-1B05-6D118869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44DA-4208-D24C-113A-7377DBD7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3DA9-E3AC-045F-FBE1-C4005569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6C29E-8F97-FC92-A18C-2908942815EA}"/>
              </a:ext>
            </a:extLst>
          </p:cNvPr>
          <p:cNvSpPr txBox="1"/>
          <p:nvPr/>
        </p:nvSpPr>
        <p:spPr>
          <a:xfrm>
            <a:off x="5105400" y="1600200"/>
            <a:ext cx="3429000" cy="2031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</a:t>
            </a:r>
            <a:r>
              <a:rPr lang="en-US" sz="1400" dirty="0"/>
              <a:t> can search all active items using keywords, price ranges</a:t>
            </a:r>
          </a:p>
          <a:p>
            <a:endParaRPr lang="en-US" sz="1400" dirty="0"/>
          </a:p>
          <a:p>
            <a:r>
              <a:rPr lang="en-US" sz="1400" b="1" dirty="0"/>
              <a:t>customer</a:t>
            </a:r>
            <a:r>
              <a:rPr lang="en-US" sz="1400" dirty="0"/>
              <a:t> can sort all active items by price, date (published date and expiration date)</a:t>
            </a:r>
          </a:p>
          <a:p>
            <a:endParaRPr lang="en-US" sz="1400" dirty="0"/>
          </a:p>
          <a:p>
            <a:r>
              <a:rPr lang="en-US" sz="1400" b="1" dirty="0"/>
              <a:t>customer</a:t>
            </a:r>
            <a:r>
              <a:rPr lang="en-US" sz="1400" dirty="0"/>
              <a:t> can view an active item (but not any of its bids)</a:t>
            </a:r>
          </a:p>
        </p:txBody>
      </p:sp>
    </p:spTree>
    <p:extLst>
      <p:ext uri="{BB962C8B-B14F-4D97-AF65-F5344CB8AC3E}">
        <p14:creationId xmlns:p14="http://schemas.microsoft.com/office/powerpoint/2010/main" val="9906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5F9-A415-91D6-6036-AC34FF4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Buyer Use Cases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97F9-E202-C70D-2DBD-33855840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114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Open account</a:t>
            </a:r>
          </a:p>
          <a:p>
            <a:r>
              <a:rPr lang="en-US" sz="2000" dirty="0"/>
              <a:t>Close account</a:t>
            </a:r>
          </a:p>
          <a:p>
            <a:r>
              <a:rPr lang="en-US" sz="2000" dirty="0"/>
              <a:t>Login account</a:t>
            </a:r>
          </a:p>
          <a:p>
            <a:r>
              <a:rPr lang="en-US" sz="2000" dirty="0"/>
              <a:t>Add funds</a:t>
            </a:r>
          </a:p>
          <a:p>
            <a:r>
              <a:rPr lang="en-US" sz="2000" dirty="0"/>
              <a:t>Search recently sold</a:t>
            </a:r>
          </a:p>
          <a:p>
            <a:r>
              <a:rPr lang="en-US" sz="2000" dirty="0"/>
              <a:t>Sort recently sold</a:t>
            </a:r>
          </a:p>
          <a:p>
            <a:r>
              <a:rPr lang="en-US" sz="2000" dirty="0"/>
              <a:t>View item </a:t>
            </a:r>
          </a:p>
          <a:p>
            <a:r>
              <a:rPr lang="en-US" sz="2000" dirty="0"/>
              <a:t>Place bid</a:t>
            </a:r>
          </a:p>
          <a:p>
            <a:r>
              <a:rPr lang="en-US" sz="2000" dirty="0"/>
              <a:t>Review active bids</a:t>
            </a:r>
          </a:p>
          <a:p>
            <a:r>
              <a:rPr lang="en-US" sz="2000" dirty="0"/>
              <a:t>Review purchases</a:t>
            </a:r>
          </a:p>
          <a:p>
            <a:r>
              <a:rPr lang="en-US" sz="2000" dirty="0"/>
              <a:t>Request unfreeze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5257-174A-3B24-FE1E-6FCD7C29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4223-F78F-C35D-1A8B-7C5F0C5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7AAA-5926-4D85-BC88-CC4B511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B5E60-10B8-4D3E-DE4A-EFE4AD2D5F92}"/>
              </a:ext>
            </a:extLst>
          </p:cNvPr>
          <p:cNvSpPr txBox="1"/>
          <p:nvPr/>
        </p:nvSpPr>
        <p:spPr>
          <a:xfrm>
            <a:off x="5105400" y="1600200"/>
            <a:ext cx="3810000" cy="360098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When a </a:t>
            </a:r>
            <a:r>
              <a:rPr lang="en-US" sz="1200" b="1" dirty="0"/>
              <a:t>buyer</a:t>
            </a:r>
            <a:r>
              <a:rPr lang="en-US" sz="1200" dirty="0"/>
              <a:t> views an item, the </a:t>
            </a:r>
            <a:r>
              <a:rPr lang="en-US" sz="1200" b="1" dirty="0"/>
              <a:t>buyer</a:t>
            </a:r>
            <a:r>
              <a:rPr lang="en-US" sz="1200" dirty="0"/>
              <a:t> can see all bids on the item (date made, value, buyer id)</a:t>
            </a:r>
          </a:p>
          <a:p>
            <a:endParaRPr lang="en-US" sz="1200" dirty="0"/>
          </a:p>
          <a:p>
            <a:r>
              <a:rPr lang="en-US" sz="1200" dirty="0"/>
              <a:t>A </a:t>
            </a:r>
            <a:r>
              <a:rPr lang="en-US" sz="1200" b="1" dirty="0"/>
              <a:t>buyer</a:t>
            </a:r>
            <a:r>
              <a:rPr lang="en-US" sz="1200" dirty="0"/>
              <a:t> can search through all recently sold items (in past 24 hours) and view the items and bidding history</a:t>
            </a:r>
          </a:p>
          <a:p>
            <a:endParaRPr lang="en-US" sz="1200" dirty="0"/>
          </a:p>
          <a:p>
            <a:r>
              <a:rPr lang="en-US" sz="1200" b="1" dirty="0"/>
              <a:t>buyer </a:t>
            </a:r>
            <a:r>
              <a:rPr lang="en-US" sz="1200" dirty="0"/>
              <a:t>can sort all recently sold items by price, date (published date and expiration date)</a:t>
            </a:r>
          </a:p>
          <a:p>
            <a:endParaRPr lang="en-US" sz="1200" dirty="0"/>
          </a:p>
          <a:p>
            <a:r>
              <a:rPr lang="en-US" sz="1200" b="1" dirty="0"/>
              <a:t>buyer</a:t>
            </a:r>
            <a:r>
              <a:rPr lang="en-US" sz="1200" dirty="0"/>
              <a:t> can place a higher bid on an item whose time has not expired. </a:t>
            </a:r>
            <a:r>
              <a:rPr lang="en-US" sz="1200" b="1" dirty="0"/>
              <a:t>buyer</a:t>
            </a:r>
            <a:r>
              <a:rPr lang="en-US" sz="1200" dirty="0"/>
              <a:t> can review list of all active items on which they have a bid.</a:t>
            </a:r>
          </a:p>
          <a:p>
            <a:endParaRPr lang="en-US" sz="1200" b="1" dirty="0"/>
          </a:p>
          <a:p>
            <a:r>
              <a:rPr lang="en-US" sz="1200" b="1" dirty="0"/>
              <a:t>buyer </a:t>
            </a:r>
            <a:r>
              <a:rPr lang="en-US" sz="1200" dirty="0"/>
              <a:t>can review all past purchases where they were the successful bidder</a:t>
            </a:r>
          </a:p>
          <a:p>
            <a:endParaRPr lang="en-US" sz="1200" b="1" dirty="0"/>
          </a:p>
          <a:p>
            <a:r>
              <a:rPr lang="en-US" sz="1200" b="1" dirty="0"/>
              <a:t>buyer </a:t>
            </a:r>
            <a:r>
              <a:rPr lang="en-US" sz="1200" dirty="0"/>
              <a:t>can request to unfreeze their account (if it was frozen)</a:t>
            </a:r>
            <a:endParaRPr lang="en-US" sz="12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4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5F9-A415-91D6-6036-AC34FF4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Use Cases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97F9-E202-C70D-2DBD-33855840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Freeze/Unfreeze buyer</a:t>
            </a:r>
          </a:p>
          <a:p>
            <a:r>
              <a:rPr lang="en-US" sz="2000" dirty="0"/>
              <a:t>Freeze/Unfreeze seller</a:t>
            </a:r>
          </a:p>
          <a:p>
            <a:r>
              <a:rPr lang="en-US" sz="2000" dirty="0"/>
              <a:t>Freeze/Unfreeze item</a:t>
            </a:r>
          </a:p>
          <a:p>
            <a:r>
              <a:rPr lang="en-US" sz="2000" dirty="0"/>
              <a:t>Generate Auction Report</a:t>
            </a:r>
          </a:p>
          <a:p>
            <a:r>
              <a:rPr lang="en-US" sz="2000" dirty="0"/>
              <a:t>Generate Forensics Report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5257-174A-3B24-FE1E-6FCD7C29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4223-F78F-C35D-1A8B-7C5F0C5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7AAA-5926-4D85-BC88-CC4B511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B5E60-10B8-4D3E-DE4A-EFE4AD2D5F92}"/>
              </a:ext>
            </a:extLst>
          </p:cNvPr>
          <p:cNvSpPr txBox="1"/>
          <p:nvPr/>
        </p:nvSpPr>
        <p:spPr>
          <a:xfrm>
            <a:off x="5095972" y="1589988"/>
            <a:ext cx="3667027" cy="304698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admin </a:t>
            </a:r>
            <a:r>
              <a:rPr lang="en-US" sz="1200" dirty="0"/>
              <a:t>can freeze a </a:t>
            </a:r>
            <a:r>
              <a:rPr lang="en-US" sz="1200" b="1" dirty="0"/>
              <a:t>buyer </a:t>
            </a:r>
            <a:r>
              <a:rPr lang="en-US" sz="1200" dirty="0"/>
              <a:t>account; once frozen, that </a:t>
            </a:r>
            <a:r>
              <a:rPr lang="en-US" sz="1200" b="1" dirty="0"/>
              <a:t>buyer</a:t>
            </a:r>
            <a:r>
              <a:rPr lang="en-US" sz="1200" dirty="0"/>
              <a:t> can only </a:t>
            </a:r>
            <a:r>
              <a:rPr lang="en-US" sz="1200" u="sng" dirty="0"/>
              <a:t>login</a:t>
            </a:r>
            <a:r>
              <a:rPr lang="en-US" sz="1200" dirty="0"/>
              <a:t> to their account where they can request to be unfrozen</a:t>
            </a:r>
          </a:p>
          <a:p>
            <a:endParaRPr lang="en-US" sz="1200" dirty="0"/>
          </a:p>
          <a:p>
            <a:r>
              <a:rPr lang="en-US" sz="1200" b="1" dirty="0"/>
              <a:t>admin </a:t>
            </a:r>
            <a:r>
              <a:rPr lang="en-US" sz="1200" dirty="0"/>
              <a:t>can freeze a </a:t>
            </a:r>
            <a:r>
              <a:rPr lang="en-US" sz="1200" b="1" dirty="0"/>
              <a:t>seller</a:t>
            </a:r>
            <a:r>
              <a:rPr lang="en-US" sz="1200" dirty="0"/>
              <a:t> account; once frozen, that </a:t>
            </a:r>
            <a:r>
              <a:rPr lang="en-US" sz="1200" b="1" dirty="0"/>
              <a:t>seller</a:t>
            </a:r>
            <a:r>
              <a:rPr lang="en-US" sz="1200" dirty="0"/>
              <a:t> can only </a:t>
            </a:r>
            <a:r>
              <a:rPr lang="en-US" sz="1200" u="sng" dirty="0"/>
              <a:t>login</a:t>
            </a:r>
            <a:r>
              <a:rPr lang="en-US" sz="1200" dirty="0"/>
              <a:t> to their account where they can request to be unfrozen</a:t>
            </a:r>
          </a:p>
          <a:p>
            <a:endParaRPr lang="en-US" sz="1200" dirty="0"/>
          </a:p>
          <a:p>
            <a:r>
              <a:rPr lang="en-US" sz="1200" b="1" dirty="0"/>
              <a:t>admin</a:t>
            </a:r>
            <a:r>
              <a:rPr lang="en-US" sz="1200" dirty="0"/>
              <a:t> can freeze an item that is currently on sale; a frozen item cannot receive any new bids. A frozen item cannot be fulfilled but it can be archived. When time expires for a frozen item it becomes a </a:t>
            </a:r>
            <a:r>
              <a:rPr lang="en-US" sz="1200" i="1" dirty="0"/>
              <a:t>failed</a:t>
            </a:r>
            <a:r>
              <a:rPr lang="en-US" sz="1200" dirty="0"/>
              <a:t> auction and all bids are canceled</a:t>
            </a:r>
          </a:p>
          <a:p>
            <a:endParaRPr lang="en-US" sz="1200" b="1" dirty="0"/>
          </a:p>
          <a:p>
            <a:r>
              <a:rPr lang="en-US" sz="1200" dirty="0"/>
              <a:t>Auction report contains the total $$ earned from 5% commissions on all sales</a:t>
            </a:r>
          </a:p>
        </p:txBody>
      </p:sp>
    </p:spTree>
    <p:extLst>
      <p:ext uri="{BB962C8B-B14F-4D97-AF65-F5344CB8AC3E}">
        <p14:creationId xmlns:p14="http://schemas.microsoft.com/office/powerpoint/2010/main" val="72901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4507</TotalTime>
  <Words>739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Clarity</vt:lpstr>
      <vt:lpstr>Design of Software Systems CS 509</vt:lpstr>
      <vt:lpstr>Auction House Context</vt:lpstr>
      <vt:lpstr>Seller Use Cases (13)</vt:lpstr>
      <vt:lpstr>Customer (3)</vt:lpstr>
      <vt:lpstr>Buyer Use Cases (11)</vt:lpstr>
      <vt:lpstr>Admin Use Cases (8)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412</cp:revision>
  <dcterms:created xsi:type="dcterms:W3CDTF">2011-01-15T14:51:43Z</dcterms:created>
  <dcterms:modified xsi:type="dcterms:W3CDTF">2024-09-16T01:44:29Z</dcterms:modified>
</cp:coreProperties>
</file>