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Chlebowski" userId="d6bffc96ba4fbc68" providerId="LiveId" clId="{7170A116-3196-4496-B5F4-51CF36E6A8E2}"/>
    <pc:docChg chg="addSld modSld">
      <pc:chgData name="Jacob Chlebowski" userId="d6bffc96ba4fbc68" providerId="LiveId" clId="{7170A116-3196-4496-B5F4-51CF36E6A8E2}" dt="2024-01-22T18:47:39.422" v="22" actId="20577"/>
      <pc:docMkLst>
        <pc:docMk/>
      </pc:docMkLst>
      <pc:sldChg chg="modSp new mod">
        <pc:chgData name="Jacob Chlebowski" userId="d6bffc96ba4fbc68" providerId="LiveId" clId="{7170A116-3196-4496-B5F4-51CF36E6A8E2}" dt="2024-01-22T18:47:39.422" v="22" actId="20577"/>
        <pc:sldMkLst>
          <pc:docMk/>
          <pc:sldMk cId="483341807" sldId="256"/>
        </pc:sldMkLst>
        <pc:spChg chg="mod">
          <ac:chgData name="Jacob Chlebowski" userId="d6bffc96ba4fbc68" providerId="LiveId" clId="{7170A116-3196-4496-B5F4-51CF36E6A8E2}" dt="2024-01-22T18:47:36.773" v="12" actId="20577"/>
          <ac:spMkLst>
            <pc:docMk/>
            <pc:sldMk cId="483341807" sldId="256"/>
            <ac:spMk id="2" creationId="{22645EC2-F32C-8F0A-57B1-A912010C1652}"/>
          </ac:spMkLst>
        </pc:spChg>
        <pc:spChg chg="mod">
          <ac:chgData name="Jacob Chlebowski" userId="d6bffc96ba4fbc68" providerId="LiveId" clId="{7170A116-3196-4496-B5F4-51CF36E6A8E2}" dt="2024-01-22T18:47:39.422" v="22" actId="20577"/>
          <ac:spMkLst>
            <pc:docMk/>
            <pc:sldMk cId="483341807" sldId="256"/>
            <ac:spMk id="3" creationId="{2A8207C3-46B5-C02E-7FBD-89CF3A63DF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839D-2ABE-EC2D-EDA4-94C1AB26F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B848-B002-03AB-7C26-F93F9231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2BBB-119F-DFDB-063F-E48F7C9D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CB9E-ABCA-5EED-AEFA-157E1602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1CE2-B9EB-60B6-BA9A-C65871A7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FE8-AC34-8A16-8471-A20A984C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21A7D-827A-A2A2-622E-4F4F048C3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4249-A2B7-58FD-514E-7BA02C6D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083-2227-C550-297D-327312B2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CD08-B489-5063-2DA8-7F844D16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B46CD-A7A7-2211-FEB3-925D3E3AC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3333-05CD-0982-FB2E-76E7EBA08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3B2E-A46E-E417-3C1E-31DAF4D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6864-8BE9-6F59-C3CE-F0A6784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0D47-7CF8-228F-16D1-B4FC0A9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A3F-BFE7-D170-C649-47A1B8D1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655-3B29-49E0-CD32-47F42B35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BBE5-5623-EA86-32C7-D5315BC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649C-5472-9336-9369-03C40EF7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B9C4-D5F8-F075-754A-47978F11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18FC-367D-1BDA-AA82-F33D7048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164B-5C43-FB0B-2B54-C17F21DF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A753-E6A5-5F8D-E291-B65B3718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3AA8-C9CC-06A0-A19D-CE717AA1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AD29-A3E1-70D6-2E7B-EEAAED46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A28A-25F6-5FD2-9B1C-E80E5965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FAF9-BDA5-98C5-B023-B04DF32F6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E66E-8A0E-DABE-44D8-ABFBEE63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42E6C-4ABD-2CEB-991D-77A90990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171E1-6A79-6D95-CDBD-B5FD7E31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6824-FF8C-68F9-CE44-81B24427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1F20-2D82-1E82-A4D9-C57F824C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6358-8572-4466-002C-EF373EA3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FAB36-A505-153D-7DA0-97766291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EE87-C793-3A00-580D-B353F2AD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05CE4-F3C8-0C74-69FE-3ECBBA973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9609F-69D7-766F-298A-FED3941E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9B5CC-CFA9-8650-E44D-911CC7C1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896E6-7352-CEC5-65F0-189B2C88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2CA-8204-C9F0-FBA0-55F7B3E0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A4BB-A120-B5E8-7AB3-D3ADF861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5C54F-351A-64AC-0102-9F68C8A9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3854-AA27-9F77-1FF1-4AAE44E4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FFA41-3EED-6488-9DF0-9047B9E7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CD422-4C3B-77CA-7B33-502F2E31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CA7F-F341-C3C2-C517-F6FDC4EA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AEA2-5FD6-7E94-DB06-9B044F25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06D-C840-BC73-4C50-71683843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BA27-D219-7AE7-657A-A99A1BAB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4160C-C02A-D44A-B8D4-1E227B8F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591A-D78A-6796-B952-74FDEF8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00B5D-6B9E-1D81-E095-2EC1ADB3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D98E-C6F1-E282-0625-8CAEB90F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2A4AF-67DB-E293-BBC3-DB99C5C47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9227-AC63-081C-220B-711907E8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3299-16FF-C746-D16C-F687A15B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75BA-5F39-8F3F-F90F-AE67E702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6AEDA-8F09-9703-BA97-20C72D17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F94A5-B631-AEDC-CBE0-FC38F174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2D3F-41CE-7EAB-C05F-74F20A34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E48E-BD34-29F1-D58D-DEF8B39B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B6F5C-8FEF-48B9-B997-07987056645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13ED-8A8B-B10F-CAFF-C52425339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A4AF-19C5-E65D-43A2-E9A823BF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AA468-094B-4110-AE5B-B69AA43D8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5EC2-F32C-8F0A-57B1-A912010C1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07C3-46B5-C02E-7FBD-89CF3A63D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Author</a:t>
            </a:r>
          </a:p>
        </p:txBody>
      </p:sp>
    </p:spTree>
    <p:extLst>
      <p:ext uri="{BB962C8B-B14F-4D97-AF65-F5344CB8AC3E}">
        <p14:creationId xmlns:p14="http://schemas.microsoft.com/office/powerpoint/2010/main" val="48334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Jacob Chlebowski</dc:creator>
  <cp:lastModifiedBy>Jacob Chlebowski</cp:lastModifiedBy>
  <cp:revision>1</cp:revision>
  <dcterms:created xsi:type="dcterms:W3CDTF">2024-01-22T18:47:30Z</dcterms:created>
  <dcterms:modified xsi:type="dcterms:W3CDTF">2024-01-22T18:47:41Z</dcterms:modified>
</cp:coreProperties>
</file>