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A7DDA-66B8-46BA-817E-CF05AD6CC580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40A7F-405F-4589-8BC9-F1B9AF6B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2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previous plots were idealized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40A7F-405F-4589-8BC9-F1B9AF6BAF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836E-5E5E-4F1A-B619-2FA24EB85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0955B-AA10-4B91-BD76-B883D495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9A5D-A139-4DA8-9055-B7138A70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717B-D0C5-4BA7-B491-6FF12A82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5517-286A-4B8D-B3E0-5B58A20C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FBC6-A97E-4956-AF49-4AA74B3B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3F95F-A9F8-4695-8D7D-48733C75E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53C3-A8F3-45B2-81E6-6D75A2C6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9EBD-9E9C-4CB6-ADA1-EA0F9423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061A-36ED-4D08-BF4E-92F737E5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6AEDE-42E3-45DE-999B-9050D3390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33FF7-AD07-4FB8-BFD2-C4A229850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F7DC-76EE-4DAB-9D19-1BBBE0A1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49DD-A105-4B63-8CC9-485A8AC5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7D54-963E-422B-8477-4C6789F5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1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CEF0-B5ED-49E7-A15D-9242ADDC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3D74-F5AB-4698-9AE6-6A85BF5ED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57F6-89F6-4D2F-A0DA-FE447AC5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4726-1F89-4F1C-AE75-BD1C5993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B13F-04A4-408F-9BF4-FA99C0EF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092E-8600-4E01-ABDE-8C246A72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88FE-DBA0-483C-B22A-E33E7F12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5E2C-311F-4590-BA80-3721C92D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237A-6344-433A-BA4F-228B38DD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B43C-0B35-4AAD-AB48-083857D4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2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930B-43DF-466F-91C8-4B939088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EAEF-6FF3-4FB5-894C-65A739AC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4AC4-1216-48AE-847D-C81FAAFCE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746DB-839D-46FB-B1C8-FFFBA5C3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04D29-8F2D-4699-98B2-22EC99A0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63AFA-CC9E-43C2-8624-A3532891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F267-7937-414C-A5D6-32A6C9BD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61FA4-ADF3-44DE-8862-233A9AB26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E11D7-FD5C-4E3B-A036-88D6ED2D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33FAB-EA3C-4EC9-84F2-D6A623B62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E6F07-A090-452D-A65B-923603B1A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28217-DB5F-4AC2-A45C-B45F4385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7EB94-3371-41E1-A74E-365673FB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C8061-CF4A-4478-8552-DF4C6541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5DAF-EDD1-4A4B-BB19-0BDF7B0B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94177-B87B-4BAC-90A2-8C674597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662AF-0FED-45CF-B594-899AAC1B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07C16-8313-4D43-A5A9-D672C9B8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AC2E5-6720-47AE-BAB7-AD69B617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D6FF2-9F28-450A-B124-B3DEA274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3BFE-D5C5-466B-8816-8DFBEAF6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8003-EA80-47AF-A927-EA46ACDE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646B-3688-4DF7-8B05-A8B1F38D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24D47-1F12-42E0-8CA2-2561AA96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5AD9D-8693-4D27-AD0F-BB74BA58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933EF-F6D8-4797-972E-DF85F305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D3518-230C-424E-86A4-699C749B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87A8-DEE3-4C27-976A-7BBD254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71CEE-C730-4446-B167-FE2EDF3A1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BB20-4267-402B-88CE-A4EBCFE85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39276-3D4B-4D01-90B6-6043F0E2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1A06-82E3-4062-9C8B-BA2FED71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46D8-041A-4F45-B6BC-6B5A64BE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C19BF-F43A-46E9-9D21-C877201A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2859-1BD3-4184-8074-7AA360350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7C59-DA73-4622-99C2-6B320C13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543F4-C926-47EF-AB24-1568A13E2749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DD10-F2B7-48F2-BC78-C7862272B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578E-AFDC-4634-82E0-CB3E1945B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7BDC-66C9-4DCD-944C-36E87C858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2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sonal.psu.edu/sxt104/class/Math251/Notes-Predator-Prey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7DAE6-4D75-4B76-9CD0-59B24DE19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" t="9091" r="349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EC81-758E-4222-874C-FF145A08C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Lotka Volterra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FDB5A-1133-4736-8C1E-B8EE6548E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Lucas Barnes &amp; Jacob Christensen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534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C661-A8A3-4019-8507-B1C48E83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8EDBF0-7E28-40E3-BF59-3E9BE3207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7" y="618424"/>
            <a:ext cx="11530565" cy="5621151"/>
          </a:xfrm>
        </p:spPr>
      </p:pic>
    </p:spTree>
    <p:extLst>
      <p:ext uri="{BB962C8B-B14F-4D97-AF65-F5344CB8AC3E}">
        <p14:creationId xmlns:p14="http://schemas.microsoft.com/office/powerpoint/2010/main" val="6425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846F-D81F-45AA-BA2B-2965195F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22A548F-6DAF-4146-A55E-30CEE6C5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5" y="743930"/>
            <a:ext cx="11015669" cy="5370139"/>
          </a:xfrm>
        </p:spPr>
      </p:pic>
    </p:spTree>
    <p:extLst>
      <p:ext uri="{BB962C8B-B14F-4D97-AF65-F5344CB8AC3E}">
        <p14:creationId xmlns:p14="http://schemas.microsoft.com/office/powerpoint/2010/main" val="331183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C94B-18D1-4778-A0B4-32C34461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5457-23E1-4803-8D47-C5FF3B908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"The Predator Prey Equations“, PSU, </a:t>
            </a:r>
            <a:r>
              <a:rPr lang="en-US" dirty="0">
                <a:hlinkClick r:id="rId2"/>
              </a:rPr>
              <a:t>http://www.personal.psu.edu/sxt104/class/Math251/Notes-Predator-Prey.pdf</a:t>
            </a:r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Lotka</a:t>
            </a:r>
            <a:r>
              <a:rPr lang="en-US" dirty="0"/>
              <a:t> Volterra Equations", Wikipedia, https://en.wikipedia.org/wiki/Lotka%E2%80%93Volterra_equations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8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9D2D-6088-487D-818F-818607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E45B-EADE-4E32-AC2E-DA6B13C4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more about the relationship between predator and prey through this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2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07A-5F09-42DA-8918-C03FEDE2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D554D-4470-47EE-9390-A76352FC9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prey population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predator population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/>
                  <a:t> = growth rate of prey population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predation rate of prey population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= death rate of predator population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= growth rate of predator population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D554D-4470-47EE-9390-A76352FC9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97FB-75B9-4ED3-8754-ECF3BC11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ale&#10;&#10;Description automatically generated">
            <a:extLst>
              <a:ext uri="{FF2B5EF4-FFF2-40B4-BE49-F238E27FC236}">
                <a16:creationId xmlns:a16="http://schemas.microsoft.com/office/drawing/2014/main" id="{7E5F24E5-29D9-4BCC-BF7D-78BBD14F4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9" y="600495"/>
            <a:ext cx="11604122" cy="5657010"/>
          </a:xfrm>
        </p:spPr>
      </p:pic>
    </p:spTree>
    <p:extLst>
      <p:ext uri="{BB962C8B-B14F-4D97-AF65-F5344CB8AC3E}">
        <p14:creationId xmlns:p14="http://schemas.microsoft.com/office/powerpoint/2010/main" val="420152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BD45-98BF-447F-B711-83F40B19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1FB70631-7B6F-4FF4-80C4-9B64D0939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0" y="387904"/>
            <a:ext cx="11732060" cy="6140824"/>
          </a:xfrm>
        </p:spPr>
      </p:pic>
    </p:spTree>
    <p:extLst>
      <p:ext uri="{BB962C8B-B14F-4D97-AF65-F5344CB8AC3E}">
        <p14:creationId xmlns:p14="http://schemas.microsoft.com/office/powerpoint/2010/main" val="57730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490A-F8DE-4170-BF07-0A33CD99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76753-0327-43E9-9AC3-72F089C64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= environmental factors constant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76753-0327-43E9-9AC3-72F089C64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2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B94A-6358-4C4E-861D-AD157EA2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53F82DB-241F-4C6D-99B9-8008F2C65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0" y="544974"/>
            <a:ext cx="11831899" cy="5768051"/>
          </a:xfrm>
        </p:spPr>
      </p:pic>
    </p:spTree>
    <p:extLst>
      <p:ext uri="{BB962C8B-B14F-4D97-AF65-F5344CB8AC3E}">
        <p14:creationId xmlns:p14="http://schemas.microsoft.com/office/powerpoint/2010/main" val="403801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623A-9D58-4E4B-A9F0-B5B434C9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D3E7EE-FE00-494B-983D-745C24065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2" t="-797" r="11102" b="797"/>
          <a:stretch/>
        </p:blipFill>
        <p:spPr>
          <a:xfrm>
            <a:off x="1313707" y="365125"/>
            <a:ext cx="9564585" cy="6176963"/>
          </a:xfrm>
        </p:spPr>
      </p:pic>
    </p:spTree>
    <p:extLst>
      <p:ext uri="{BB962C8B-B14F-4D97-AF65-F5344CB8AC3E}">
        <p14:creationId xmlns:p14="http://schemas.microsoft.com/office/powerpoint/2010/main" val="208822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04FE-4DD4-408F-9840-7814FB02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Populations Equilibrium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273D2-D20A-43F2-9E81-9391DC37E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273D2-D20A-43F2-9E81-9391DC37E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C65700-EDAB-4B0B-9053-B33F85C89252}"/>
              </a:ext>
            </a:extLst>
          </p:cNvPr>
          <p:cNvCxnSpPr/>
          <p:nvPr/>
        </p:nvCxnSpPr>
        <p:spPr>
          <a:xfrm flipV="1">
            <a:off x="2073897" y="2318994"/>
            <a:ext cx="395926" cy="650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75128A-B8B8-429B-91EA-5557D3D4C6E4}"/>
              </a:ext>
            </a:extLst>
          </p:cNvPr>
          <p:cNvSpPr txBox="1"/>
          <p:nvPr/>
        </p:nvSpPr>
        <p:spPr>
          <a:xfrm>
            <a:off x="1178350" y="2969443"/>
            <a:ext cx="14328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Predator death rate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BC58EF-EB6B-4B38-BF66-4A19B4C18524}"/>
              </a:ext>
            </a:extLst>
          </p:cNvPr>
          <p:cNvCxnSpPr>
            <a:cxnSpLocks/>
          </p:cNvCxnSpPr>
          <p:nvPr/>
        </p:nvCxnSpPr>
        <p:spPr>
          <a:xfrm flipV="1">
            <a:off x="3214540" y="2403835"/>
            <a:ext cx="0" cy="612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743995-0CC2-41A9-8D6A-19D2EA918A2B}"/>
              </a:ext>
            </a:extLst>
          </p:cNvPr>
          <p:cNvSpPr txBox="1"/>
          <p:nvPr/>
        </p:nvSpPr>
        <p:spPr>
          <a:xfrm>
            <a:off x="2575874" y="3034416"/>
            <a:ext cx="14328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Prey death 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132D01-54F7-4382-BB6E-848205F77742}"/>
              </a:ext>
            </a:extLst>
          </p:cNvPr>
          <p:cNvCxnSpPr>
            <a:cxnSpLocks/>
          </p:cNvCxnSpPr>
          <p:nvPr/>
        </p:nvCxnSpPr>
        <p:spPr>
          <a:xfrm flipV="1">
            <a:off x="4285269" y="2318995"/>
            <a:ext cx="0" cy="1296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494910-75B4-4E00-96C0-A14F8E65C602}"/>
              </a:ext>
            </a:extLst>
          </p:cNvPr>
          <p:cNvSpPr txBox="1"/>
          <p:nvPr/>
        </p:nvSpPr>
        <p:spPr>
          <a:xfrm>
            <a:off x="3813930" y="3559507"/>
            <a:ext cx="14328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Prey growth rate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3C6E5-6180-4B75-A844-98A2F4391D1F}"/>
              </a:ext>
            </a:extLst>
          </p:cNvPr>
          <p:cNvCxnSpPr>
            <a:cxnSpLocks/>
          </p:cNvCxnSpPr>
          <p:nvPr/>
        </p:nvCxnSpPr>
        <p:spPr>
          <a:xfrm flipH="1" flipV="1">
            <a:off x="4628561" y="2244230"/>
            <a:ext cx="401425" cy="771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54C826-91C2-4309-826E-C9C713A4BCE0}"/>
              </a:ext>
            </a:extLst>
          </p:cNvPr>
          <p:cNvSpPr txBox="1"/>
          <p:nvPr/>
        </p:nvSpPr>
        <p:spPr>
          <a:xfrm>
            <a:off x="4948285" y="2969443"/>
            <a:ext cx="14328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Predator growth rate</a:t>
            </a:r>
          </a:p>
        </p:txBody>
      </p:sp>
    </p:spTree>
    <p:extLst>
      <p:ext uri="{BB962C8B-B14F-4D97-AF65-F5344CB8AC3E}">
        <p14:creationId xmlns:p14="http://schemas.microsoft.com/office/powerpoint/2010/main" val="10448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</TotalTime>
  <Words>165</Words>
  <Application>Microsoft Office PowerPoint</Application>
  <PresentationFormat>Widescreen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Lotka Volterra Equations</vt:lpstr>
      <vt:lpstr>Motivation</vt:lpstr>
      <vt:lpstr>Physical System</vt:lpstr>
      <vt:lpstr>PowerPoint Presentation</vt:lpstr>
      <vt:lpstr>PowerPoint Presentation</vt:lpstr>
      <vt:lpstr>Environmental Factor</vt:lpstr>
      <vt:lpstr>PowerPoint Presentation</vt:lpstr>
      <vt:lpstr>PowerPoint Presentation</vt:lpstr>
      <vt:lpstr>Equal Populations Equilibrium 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Lotka Volterra Equations</dc:title>
  <dc:creator>Jacob Christensen</dc:creator>
  <cp:lastModifiedBy>Jacob Christensen</cp:lastModifiedBy>
  <cp:revision>8</cp:revision>
  <dcterms:created xsi:type="dcterms:W3CDTF">2020-12-12T01:40:44Z</dcterms:created>
  <dcterms:modified xsi:type="dcterms:W3CDTF">2020-12-12T03:04:36Z</dcterms:modified>
</cp:coreProperties>
</file>