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85" r:id="rId5"/>
    <p:sldId id="259" r:id="rId6"/>
    <p:sldId id="260" r:id="rId7"/>
    <p:sldId id="262" r:id="rId8"/>
    <p:sldId id="269" r:id="rId9"/>
    <p:sldId id="264" r:id="rId10"/>
    <p:sldId id="268" r:id="rId11"/>
    <p:sldId id="275" r:id="rId12"/>
    <p:sldId id="283" r:id="rId13"/>
    <p:sldId id="277" r:id="rId14"/>
    <p:sldId id="284" r:id="rId15"/>
    <p:sldId id="280" r:id="rId16"/>
    <p:sldId id="276" r:id="rId17"/>
    <p:sldId id="278" r:id="rId18"/>
    <p:sldId id="279" r:id="rId19"/>
    <p:sldId id="281" r:id="rId20"/>
    <p:sldId id="282" r:id="rId21"/>
    <p:sldId id="287" r:id="rId22"/>
    <p:sldId id="263" r:id="rId23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53E107-E204-449A-9FE6-EB16E52C1A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A334F-FE1E-465C-9303-DAB4A631C0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D82EF-7CC3-48C2-A1CB-303F87E05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EF07-7F21-436B-BB59-65E7095CE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E372-0060-4025-A705-EBA68F8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993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BA126-6DD0-4502-820D-1AAB5A7AB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68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ED9AC4-6BD6-45BF-BF22-F349D65253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5F5D4C-E7A2-44C0-B82C-D6A69C93E3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1E2153-2DB7-470B-847F-34AEF74A152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EBA1E5-E404-4B60-B7A2-549DE19A27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1A69DA-4F32-476B-B5EB-FB9C7B7F00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CB5B9E-062D-41BD-B09F-77A992BE11B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4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210DBF-BFD1-404F-AA93-FDC555FC908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8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752109-E9DA-447A-AE5B-D176EE1E06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5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BFB3A2-6D7B-4989-AE93-A35367A15A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1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B75EF7-A14F-45CB-8EE3-25717B9B1C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49D483-8875-4DA5-82EE-9CBC3617FDE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2B0AB8-FE04-40E9-9DA2-9D14F30F3D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0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C4DBD2-BE79-4FB8-9CD0-3A3A32E8E9F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967557-B366-4CEF-9C60-2E36720E46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7D296D-3082-4817-83F1-6CC1F1F391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64112-F9F6-47AE-9A03-DB51A82BD6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7A88C5-EF6F-4FAF-8C39-75EF72554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4103C8-56C1-444B-AF88-6330D1F3E0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AE8132-6797-441C-99AF-F231EF0755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126-6DD0-4502-820D-1AAB5A7AB678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3CAA16-03B2-438B-AB16-611C44F56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C775A42-2BE8-460B-8F59-34137941C4EB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DF6D-2CC1-40D2-8107-1DBE49C1BA8A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6C83-667A-4A17-833A-081B16AB8207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F87-5AE0-4270-8A79-94DD4DC0697D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CC1C-C022-44DB-A348-185A8E8DDF1F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4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9BE-A7DD-425A-A0F5-243DDE00925F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F35B-0889-4BC8-B1EE-CE7BD27EA90F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1A92-4EF0-455D-BCB6-91B959D1E629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AF24-FA2D-4DA1-BE7C-4B5F462EFB47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10D-0BEC-448E-B96C-ED1C8A1D5423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F47-63C0-4FC4-B40E-52FB65C61038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87A-EE42-4C4E-83BA-51C9543A08CC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6CA0-40E2-42EF-916F-C7B3AA50AC46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30A-E55B-4D12-87C9-99B91560A164}" type="datetime1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79AC-78FD-4527-99B0-8D3E7DF7D6BF}" type="datetime1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903-6550-4F1F-B804-EDB42D5F36C0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C158-36B3-44E1-AF6F-B40916688CB2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8F961A-5375-4452-872D-04CE17EEE2DA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A748AC-E4E6-4A01-9E34-B4BAD06A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index.htm" TargetMode="External"/><Relationship Id="rId7" Type="http://schemas.openxmlformats.org/officeDocument/2006/relationships/hyperlink" Target="http://www.github.com/jacobcolon/IntroToCShar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net/learn/dotnet/in-browser-tutorial/3" TargetMode="External"/><Relationship Id="rId5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docs.microsoft.com/en-us/dotnet/csharp/tutorials/intro-to-cshar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had me at “Hello World”</a:t>
            </a:r>
            <a:br>
              <a:rPr lang="en-US" dirty="0"/>
            </a:br>
            <a:r>
              <a:rPr lang="en-US" dirty="0"/>
              <a:t>Hands on Lab</a:t>
            </a:r>
          </a:p>
          <a:p>
            <a:r>
              <a:rPr lang="en-US" dirty="0"/>
              <a:t>Jacob Colón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1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77249"/>
              </p:ext>
            </p:extLst>
          </p:nvPr>
        </p:nvGraphicFramePr>
        <p:xfrm>
          <a:off x="1155700" y="2603500"/>
          <a:ext cx="8824912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9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8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  <a:p>
                      <a:r>
                        <a:rPr lang="en-US" dirty="0"/>
                        <a:t>(bytes)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or false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array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>
                        <a:tabLst>
                          <a:tab pos="4745038" algn="l"/>
                        </a:tabLst>
                      </a:pPr>
                      <a:r>
                        <a:rPr lang="en-US" dirty="0"/>
                        <a:t>1/1/1 to 12/31/9999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10/28/2018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Integers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+/- 2,147,483,648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Floating-points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+/- 1E-29 to</a:t>
                      </a:r>
                      <a:r>
                        <a:rPr lang="en-US" baseline="0" dirty="0"/>
                        <a:t> +/- 7.9 E28 with 28 to 29 significant figures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10.99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5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IntroToCSharp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HelloVariables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greeting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Variables"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.WriteLine(greeting);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"What is your name?"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name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fruits = {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"pears"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"oranges"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“My favorite fruit is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fruits[2] +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argument to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args[0]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8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 – If Then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if"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“Hello else"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 –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“Pick a number 1 or 2."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"Your number is 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"Your number is 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said pick either 1 or 2."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Logic –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While"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2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Logic –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greeting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ForLoop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loopCount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.WriteLine(greeting);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6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Logic- 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SubroutineSample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SubroutineSample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Subroutine"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1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 Colón</a:t>
            </a:r>
          </a:p>
        </p:txBody>
      </p:sp>
      <p:pic>
        <p:nvPicPr>
          <p:cNvPr id="1026" name="Picture 2" descr="https://sessionize.com/image?f=80c6e0874aef04090261efe898374393,200,200,True,False,82-caae-4570-9742-24473fb3c542.c292f5c0-5315-416e-901a-f025a4754d9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Sophomore</a:t>
            </a:r>
          </a:p>
          <a:p>
            <a:r>
              <a:rPr lang="en-US" sz="1700" dirty="0"/>
              <a:t>North Andover High School</a:t>
            </a:r>
          </a:p>
          <a:p>
            <a:endParaRPr lang="en-US" sz="1700" dirty="0"/>
          </a:p>
          <a:p>
            <a:r>
              <a:rPr lang="en-US" sz="1700" dirty="0"/>
              <a:t>Essex County Soccer Referee</a:t>
            </a:r>
          </a:p>
          <a:p>
            <a:r>
              <a:rPr lang="en-US" sz="1700" dirty="0"/>
              <a:t>Taekwondo Black Belt</a:t>
            </a:r>
          </a:p>
          <a:p>
            <a:r>
              <a:rPr lang="en-US" sz="1700" dirty="0"/>
              <a:t>Ping Pong enthusiast</a:t>
            </a:r>
          </a:p>
          <a:p>
            <a:r>
              <a:rPr lang="en-US" sz="17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58021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Logic -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greeting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FuntionSample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.WriteLine(greeting);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FuntionSample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Funtion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8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TO OUR SPONSORS!</a:t>
            </a:r>
          </a:p>
        </p:txBody>
      </p:sp>
      <p:pic>
        <p:nvPicPr>
          <p:cNvPr id="4" name="Picture 4" descr="Manchester Community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6"/>
            <a:ext cx="2079171" cy="118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racle+d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68" y="1825625"/>
            <a:ext cx="5075119" cy="118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3" y="1494172"/>
            <a:ext cx="2141764" cy="187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7-5 emerson logo rgb 237x4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70805"/>
            <a:ext cx="3468864" cy="6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lueMetal a Division of Ins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48" y="3104028"/>
            <a:ext cx="3557524" cy="117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kumina-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17" y="4421434"/>
            <a:ext cx="2833159" cy="7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bert Half Technology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99416"/>
            <a:ext cx="5051261" cy="11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rticle_t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99" y="4258194"/>
            <a:ext cx="1240731" cy="124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jetbrains20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5674"/>
            <a:ext cx="1894492" cy="118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atspeak-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15" y="5531239"/>
            <a:ext cx="2052897" cy="118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New GSCS Logo White Backgroun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5" y="5531238"/>
            <a:ext cx="1976073" cy="12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octopus deplo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31" y="5531238"/>
            <a:ext cx="1182468" cy="11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8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C# Tutorial</a:t>
            </a:r>
          </a:p>
          <a:p>
            <a:pPr lvl="1"/>
            <a:r>
              <a:rPr lang="en-US" dirty="0">
                <a:hlinkClick r:id="rId3"/>
              </a:rPr>
              <a:t>https://www.tutorialspoint.com/csharp/index.htm</a:t>
            </a:r>
            <a:r>
              <a:rPr lang="en-US" dirty="0"/>
              <a:t> </a:t>
            </a:r>
          </a:p>
          <a:p>
            <a:r>
              <a:rPr lang="en-US" dirty="0"/>
              <a:t>Introduction to C#</a:t>
            </a:r>
          </a:p>
          <a:p>
            <a:pPr lvl="1"/>
            <a:r>
              <a:rPr lang="en-US" dirty="0">
                <a:hlinkClick r:id="rId4"/>
              </a:rPr>
              <a:t>https://docs.microsoft.com/en-us/dotnet/csharp/tutorials/intro-to-csharp/</a:t>
            </a:r>
            <a:r>
              <a:rPr lang="en-US" dirty="0"/>
              <a:t> </a:t>
            </a:r>
          </a:p>
          <a:p>
            <a:r>
              <a:rPr lang="en-US" dirty="0"/>
              <a:t>Visual Studio Community Edition</a:t>
            </a:r>
          </a:p>
          <a:p>
            <a:pPr lvl="1"/>
            <a:r>
              <a:rPr lang="en-US" dirty="0">
                <a:hlinkClick r:id="rId5"/>
              </a:rPr>
              <a:t>https://visualstudio.microsoft.com/downloads/</a:t>
            </a:r>
            <a:endParaRPr lang="en-US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.NET In-Browser</a:t>
            </a:r>
          </a:p>
          <a:p>
            <a:pPr lvl="1"/>
            <a:r>
              <a:rPr lang="en-US" dirty="0">
                <a:hlinkClick r:id="rId6"/>
              </a:rPr>
              <a:t>https://www.microsoft.com/net/learn/dotnet/in-browser-tutorial/3</a:t>
            </a:r>
            <a:r>
              <a:rPr lang="en-US" dirty="0"/>
              <a:t> </a:t>
            </a:r>
          </a:p>
          <a:p>
            <a:r>
              <a:rPr lang="en-US" dirty="0"/>
              <a:t>PowerPoint Slides / Code</a:t>
            </a:r>
          </a:p>
          <a:p>
            <a:pPr lvl="1"/>
            <a:r>
              <a:rPr lang="en-US" dirty="0">
                <a:hlinkClick r:id="rId7"/>
              </a:rPr>
              <a:t>www.github.com/jacobcolon/IntroToCSharp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Compiling</a:t>
            </a:r>
          </a:p>
          <a:p>
            <a:r>
              <a:rPr lang="en-US" dirty="0"/>
              <a:t>Variables/Data Types</a:t>
            </a:r>
          </a:p>
          <a:p>
            <a:r>
              <a:rPr lang="en-US" dirty="0"/>
              <a:t>Conditional Logic</a:t>
            </a:r>
          </a:p>
          <a:p>
            <a:r>
              <a:rPr lang="en-US" dirty="0"/>
              <a:t>Looping Logic</a:t>
            </a:r>
          </a:p>
          <a:p>
            <a:r>
              <a:rPr lang="en-US" dirty="0"/>
              <a:t>Branching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34D5-54DF-4050-A5B6-A7E676F1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5AD82-4D46-4241-9C8C-D4A3C17059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508"/>
            <a:ext cx="12192000" cy="39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5436" y="1825625"/>
            <a:ext cx="1654628" cy="44840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/>
              <a:t>Visual Studio.NET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199" y="3345539"/>
            <a:ext cx="4234543" cy="63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ASP.NET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0736" y="1825626"/>
            <a:ext cx="1589314" cy="63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09383" y="1825625"/>
            <a:ext cx="1771648" cy="63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Java.NET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91252" y="1825625"/>
            <a:ext cx="1589314" cy="63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C++.NET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8344" y="1825625"/>
            <a:ext cx="1589314" cy="63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199" y="2576056"/>
            <a:ext cx="8719458" cy="63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Common Language Specification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60520" y="3346890"/>
            <a:ext cx="4297138" cy="633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 Forms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199" y="4115022"/>
            <a:ext cx="8719458" cy="65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.NET Framework Base Classes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199" y="4884505"/>
            <a:ext cx="8719458" cy="65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Common Language Runtime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8199" y="5675083"/>
            <a:ext cx="8719458" cy="63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2756" y="1804530"/>
            <a:ext cx="1589314" cy="63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VB.NET</a:t>
            </a:r>
          </a:p>
        </p:txBody>
      </p:sp>
    </p:spTree>
    <p:extLst>
      <p:ext uri="{BB962C8B-B14F-4D97-AF65-F5344CB8AC3E}">
        <p14:creationId xmlns:p14="http://schemas.microsoft.com/office/powerpoint/2010/main" val="35635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33" y="2340380"/>
            <a:ext cx="8162925" cy="362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900" y="3084521"/>
            <a:ext cx="9327292" cy="3866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C# compiler help use the following: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csc</a:t>
            </a:r>
            <a:r>
              <a:rPr lang="en-US" dirty="0">
                <a:solidFill>
                  <a:schemeClr val="bg1"/>
                </a:solidFill>
              </a:rPr>
              <a:t> /?  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Compile HelloWorld use the following: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csc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HelloWorld.cs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IntroToCSharp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Computers talk in 1s and 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bit is either a 1 or a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 bits is one byte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1024 bytes is one Megabyte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1024 Megabytes in one Gigabyte</a:t>
            </a:r>
          </a:p>
        </p:txBody>
      </p:sp>
    </p:spTree>
    <p:extLst>
      <p:ext uri="{BB962C8B-B14F-4D97-AF65-F5344CB8AC3E}">
        <p14:creationId xmlns:p14="http://schemas.microsoft.com/office/powerpoint/2010/main" val="141086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memory location referred to by a name.  The data stored in this memory location can be change during the execution of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different types of variables used to store different types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457200" lvl="1" indent="0">
              <a:buNone/>
            </a:pPr>
            <a:r>
              <a:rPr lang="en-US" dirty="0"/>
              <a:t>If the application was required to store the number ‘5’.  It would do so with an integer type.  Integer types take up 4 bytes of memory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9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1869</TotalTime>
  <Words>692</Words>
  <Application>Microsoft Office PowerPoint</Application>
  <PresentationFormat>Widescreen</PresentationFormat>
  <Paragraphs>228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Wingdings 3</vt:lpstr>
      <vt:lpstr>Ion Boardroom</vt:lpstr>
      <vt:lpstr>Introduction to C#</vt:lpstr>
      <vt:lpstr>Jacob Colón</vt:lpstr>
      <vt:lpstr>Todays Topics</vt:lpstr>
      <vt:lpstr>Compiler Timeline</vt:lpstr>
      <vt:lpstr>.NET Framework</vt:lpstr>
      <vt:lpstr>Compiling</vt:lpstr>
      <vt:lpstr>Demo - Hello World</vt:lpstr>
      <vt:lpstr>Memory</vt:lpstr>
      <vt:lpstr>Variables</vt:lpstr>
      <vt:lpstr>Data Types</vt:lpstr>
      <vt:lpstr>Variables</vt:lpstr>
      <vt:lpstr>Accepting Input </vt:lpstr>
      <vt:lpstr>Arrays</vt:lpstr>
      <vt:lpstr>Passing an argument to your program</vt:lpstr>
      <vt:lpstr>Conditional Logic – If Then</vt:lpstr>
      <vt:lpstr>Conditional Logic – Switch Statement</vt:lpstr>
      <vt:lpstr>Looping Logic – While Loop</vt:lpstr>
      <vt:lpstr>Looping Logic – For Loop</vt:lpstr>
      <vt:lpstr>Branching Logic- Subroutine</vt:lpstr>
      <vt:lpstr>Branching Logic - Function</vt:lpstr>
      <vt:lpstr>THANK YOU TO OUR SPONSORS!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Daniel Colón</dc:creator>
  <cp:lastModifiedBy>Jacob Colon</cp:lastModifiedBy>
  <cp:revision>39</cp:revision>
  <cp:lastPrinted>2018-11-02T19:25:00Z</cp:lastPrinted>
  <dcterms:created xsi:type="dcterms:W3CDTF">2018-10-27T15:00:44Z</dcterms:created>
  <dcterms:modified xsi:type="dcterms:W3CDTF">2018-11-02T19:30:51Z</dcterms:modified>
</cp:coreProperties>
</file>