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7D00-BE86-419B-B1CD-C0C183AA7D9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7FCC-A8A7-4DA0-876E-039E1C5EF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7D00-BE86-419B-B1CD-C0C183AA7D9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7FCC-A8A7-4DA0-876E-039E1C5EF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2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7D00-BE86-419B-B1CD-C0C183AA7D9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7FCC-A8A7-4DA0-876E-039E1C5EF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8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7D00-BE86-419B-B1CD-C0C183AA7D9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7FCC-A8A7-4DA0-876E-039E1C5EFE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92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7D00-BE86-419B-B1CD-C0C183AA7D9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7FCC-A8A7-4DA0-876E-039E1C5EF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39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7D00-BE86-419B-B1CD-C0C183AA7D9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7FCC-A8A7-4DA0-876E-039E1C5EF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82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7D00-BE86-419B-B1CD-C0C183AA7D9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7FCC-A8A7-4DA0-876E-039E1C5EF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48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7D00-BE86-419B-B1CD-C0C183AA7D9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7FCC-A8A7-4DA0-876E-039E1C5EF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15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7D00-BE86-419B-B1CD-C0C183AA7D9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7FCC-A8A7-4DA0-876E-039E1C5EF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7D00-BE86-419B-B1CD-C0C183AA7D9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7FCC-A8A7-4DA0-876E-039E1C5EF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2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7D00-BE86-419B-B1CD-C0C183AA7D9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7FCC-A8A7-4DA0-876E-039E1C5EF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7D00-BE86-419B-B1CD-C0C183AA7D9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7FCC-A8A7-4DA0-876E-039E1C5EF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7D00-BE86-419B-B1CD-C0C183AA7D9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7FCC-A8A7-4DA0-876E-039E1C5EF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7D00-BE86-419B-B1CD-C0C183AA7D9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7FCC-A8A7-4DA0-876E-039E1C5EF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5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7D00-BE86-419B-B1CD-C0C183AA7D9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7FCC-A8A7-4DA0-876E-039E1C5EF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7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7D00-BE86-419B-B1CD-C0C183AA7D9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7FCC-A8A7-4DA0-876E-039E1C5EF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4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7D00-BE86-419B-B1CD-C0C183AA7D9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7FCC-A8A7-4DA0-876E-039E1C5EF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7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897D00-BE86-419B-B1CD-C0C183AA7D9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D7FCC-A8A7-4DA0-876E-039E1C5EF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62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02D1-2BCE-4D47-A5D5-0D856C277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64-bit 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D61D4-2C73-44E0-BD73-557942F5C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Jacob Davies</a:t>
            </a:r>
          </a:p>
        </p:txBody>
      </p:sp>
    </p:spTree>
    <p:extLst>
      <p:ext uri="{BB962C8B-B14F-4D97-AF65-F5344CB8AC3E}">
        <p14:creationId xmlns:p14="http://schemas.microsoft.com/office/powerpoint/2010/main" val="379068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605F-6311-4D6C-BD5D-C9747D96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Importance/Instructions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FFBD4-E9A7-4490-BD77-87AC4F9C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AND logical operation for two 64-bit inputs</a:t>
            </a:r>
          </a:p>
        </p:txBody>
      </p:sp>
    </p:spTree>
    <p:extLst>
      <p:ext uri="{BB962C8B-B14F-4D97-AF65-F5344CB8AC3E}">
        <p14:creationId xmlns:p14="http://schemas.microsoft.com/office/powerpoint/2010/main" val="326239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4659-C5BA-4004-BFDF-E40EC9D5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6E99-4E8E-4721-86E9-30AEB6509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two 64-bit registers and have it perform bitwise AND operation</a:t>
            </a:r>
          </a:p>
        </p:txBody>
      </p:sp>
      <p:pic>
        <p:nvPicPr>
          <p:cNvPr id="5" name="Picture 4" descr="A picture containing mirror&#10;&#10;Description automatically generated">
            <a:extLst>
              <a:ext uri="{FF2B5EF4-FFF2-40B4-BE49-F238E27FC236}">
                <a16:creationId xmlns:a16="http://schemas.microsoft.com/office/drawing/2014/main" id="{8AC17EE3-1A86-4E6D-8329-3E429D3C3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793" y="2885404"/>
            <a:ext cx="3238781" cy="1806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D8D83D-B35D-46C7-80D5-00EA9C6FDFE3}"/>
              </a:ext>
            </a:extLst>
          </p:cNvPr>
          <p:cNvSpPr txBox="1"/>
          <p:nvPr/>
        </p:nvSpPr>
        <p:spPr>
          <a:xfrm>
            <a:off x="1518346" y="324433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1C48B-2629-4124-B239-F6F9803F4B84}"/>
              </a:ext>
            </a:extLst>
          </p:cNvPr>
          <p:cNvSpPr txBox="1"/>
          <p:nvPr/>
        </p:nvSpPr>
        <p:spPr>
          <a:xfrm>
            <a:off x="1489103" y="402278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B[0]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E386C-D03D-4FA5-AB3C-231FF37CB0E1}"/>
              </a:ext>
            </a:extLst>
          </p:cNvPr>
          <p:cNvSpPr txBox="1"/>
          <p:nvPr/>
        </p:nvSpPr>
        <p:spPr>
          <a:xfrm>
            <a:off x="5291152" y="360378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O[0]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013C6-50AA-441E-BF0D-FBB27E55E862}"/>
              </a:ext>
            </a:extLst>
          </p:cNvPr>
          <p:cNvSpPr txBox="1"/>
          <p:nvPr/>
        </p:nvSpPr>
        <p:spPr>
          <a:xfrm>
            <a:off x="2894011" y="5285284"/>
            <a:ext cx="201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times, A[n], B[n], O[n]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5705E2-6C43-4F1E-8DBA-93D9FAD22BB7}"/>
              </a:ext>
            </a:extLst>
          </p:cNvPr>
          <p:cNvCxnSpPr/>
          <p:nvPr/>
        </p:nvCxnSpPr>
        <p:spPr>
          <a:xfrm flipV="1">
            <a:off x="3629025" y="4847869"/>
            <a:ext cx="0" cy="3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17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EF0B-19BE-401C-A751-FF2C4E3E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217C-F657-43C3-AAC1-4D090814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1: A = 2 (decimal) = 10 (binary)</a:t>
            </a:r>
          </a:p>
          <a:p>
            <a:r>
              <a:rPr lang="en-US" dirty="0"/>
              <a:t>B = 4 (decimal) = 100</a:t>
            </a:r>
          </a:p>
          <a:p>
            <a:r>
              <a:rPr lang="en-US" dirty="0"/>
              <a:t>A and B = 000 = 0</a:t>
            </a:r>
          </a:p>
          <a:p>
            <a:endParaRPr lang="en-US" dirty="0"/>
          </a:p>
          <a:p>
            <a:r>
              <a:rPr lang="en-US" dirty="0"/>
              <a:t>Example 2: A = 5 = 101</a:t>
            </a:r>
          </a:p>
          <a:p>
            <a:r>
              <a:rPr lang="en-US" dirty="0"/>
              <a:t>B = 7 = 111</a:t>
            </a:r>
          </a:p>
          <a:p>
            <a:r>
              <a:rPr lang="en-US" dirty="0"/>
              <a:t>A and B = 101 =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B7172-BB6B-4A28-805E-66BA3F00D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4" y="5343524"/>
            <a:ext cx="102679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4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B3E8-2895-4299-98A9-CA0ABB6B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EF2D5-E38F-445E-9906-2144DFEE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bitwise AND happens in parallel so gate delay is only 2</a:t>
            </a:r>
          </a:p>
        </p:txBody>
      </p:sp>
    </p:spTree>
    <p:extLst>
      <p:ext uri="{BB962C8B-B14F-4D97-AF65-F5344CB8AC3E}">
        <p14:creationId xmlns:p14="http://schemas.microsoft.com/office/powerpoint/2010/main" val="1075156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1036</TotalTime>
  <Words>121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64-bit AND</vt:lpstr>
      <vt:lpstr>Importance/Instructions</vt:lpstr>
      <vt:lpstr>Implementation Overview</vt:lpstr>
      <vt:lpstr>Test Cases</vt:lpstr>
      <vt:lpstr>Gate Delay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64-bit AND</dc:title>
  <dc:creator>Jacob Davies</dc:creator>
  <cp:lastModifiedBy>Jacob Davies</cp:lastModifiedBy>
  <cp:revision>4</cp:revision>
  <dcterms:created xsi:type="dcterms:W3CDTF">2021-03-01T00:27:36Z</dcterms:created>
  <dcterms:modified xsi:type="dcterms:W3CDTF">2021-03-01T17:44:33Z</dcterms:modified>
</cp:coreProperties>
</file>