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4" autoAdjust="0"/>
    <p:restoredTop sz="94660"/>
  </p:normalViewPr>
  <p:slideViewPr>
    <p:cSldViewPr snapToGrid="0">
      <p:cViewPr varScale="1">
        <p:scale>
          <a:sx n="76" d="100"/>
          <a:sy n="76" d="100"/>
        </p:scale>
        <p:origin x="22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92E57-FEBE-4460-AC3C-AF23800802DE}" type="datetimeFigureOut">
              <a:rPr lang="en-US" smtClean="0"/>
              <a:t>4/15/2014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D8B72-37E9-44FA-A1CA-E23CF85B2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291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92E57-FEBE-4460-AC3C-AF23800802DE}" type="datetimeFigureOut">
              <a:rPr lang="en-US" smtClean="0"/>
              <a:t>4/15/2014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D8B72-37E9-44FA-A1CA-E23CF85B2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231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92E57-FEBE-4460-AC3C-AF23800802DE}" type="datetimeFigureOut">
              <a:rPr lang="en-US" smtClean="0"/>
              <a:t>4/15/2014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D8B72-37E9-44FA-A1CA-E23CF85B2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820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92E57-FEBE-4460-AC3C-AF23800802DE}" type="datetimeFigureOut">
              <a:rPr lang="en-US" smtClean="0"/>
              <a:t>4/15/2014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D8B72-37E9-44FA-A1CA-E23CF85B2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29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92E57-FEBE-4460-AC3C-AF23800802DE}" type="datetimeFigureOut">
              <a:rPr lang="en-US" smtClean="0"/>
              <a:t>4/15/2014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D8B72-37E9-44FA-A1CA-E23CF85B2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920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92E57-FEBE-4460-AC3C-AF23800802DE}" type="datetimeFigureOut">
              <a:rPr lang="en-US" smtClean="0"/>
              <a:t>4/15/2014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D8B72-37E9-44FA-A1CA-E23CF85B2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470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92E57-FEBE-4460-AC3C-AF23800802DE}" type="datetimeFigureOut">
              <a:rPr lang="en-US" smtClean="0"/>
              <a:t>4/15/2014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D8B72-37E9-44FA-A1CA-E23CF85B2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723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92E57-FEBE-4460-AC3C-AF23800802DE}" type="datetimeFigureOut">
              <a:rPr lang="en-US" smtClean="0"/>
              <a:t>4/15/2014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D8B72-37E9-44FA-A1CA-E23CF85B2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520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92E57-FEBE-4460-AC3C-AF23800802DE}" type="datetimeFigureOut">
              <a:rPr lang="en-US" smtClean="0"/>
              <a:t>4/15/2014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D8B72-37E9-44FA-A1CA-E23CF85B2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526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92E57-FEBE-4460-AC3C-AF23800802DE}" type="datetimeFigureOut">
              <a:rPr lang="en-US" smtClean="0"/>
              <a:t>4/15/2014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D8B72-37E9-44FA-A1CA-E23CF85B2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872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92E57-FEBE-4460-AC3C-AF23800802DE}" type="datetimeFigureOut">
              <a:rPr lang="en-US" smtClean="0"/>
              <a:t>4/15/2014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D8B72-37E9-44FA-A1CA-E23CF85B2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662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E92E57-FEBE-4460-AC3C-AF23800802DE}" type="datetimeFigureOut">
              <a:rPr lang="en-US" smtClean="0"/>
              <a:t>4/15/2014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0D8B72-37E9-44FA-A1CA-E23CF85B2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381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jacobdeichert/HorrorGame.gi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60783" y="-2660783"/>
            <a:ext cx="6870435" cy="12192002"/>
          </a:xfrm>
          <a:prstGeom prst="rect">
            <a:avLst/>
          </a:prstGeom>
          <a:solidFill>
            <a:srgbClr val="FF0000"/>
          </a:solidFill>
        </p:spPr>
      </p:pic>
      <p:sp>
        <p:nvSpPr>
          <p:cNvPr id="6" name="Rectangle 5"/>
          <p:cNvSpPr/>
          <p:nvPr/>
        </p:nvSpPr>
        <p:spPr>
          <a:xfrm>
            <a:off x="4795262" y="2967335"/>
            <a:ext cx="26014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Terr</a:t>
            </a:r>
            <a:r>
              <a:rPr lang="en-US" sz="5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-Out</a:t>
            </a:r>
            <a:endParaRPr lang="en-US" sz="5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22400" y="4632326"/>
            <a:ext cx="9372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 MAJORE GAMES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April 15 2014 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Game 610</a:t>
            </a:r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9857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69383" y="-2673511"/>
            <a:ext cx="6853234" cy="121920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367" y="3184240"/>
            <a:ext cx="5043466" cy="233708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38200" y="546456"/>
            <a:ext cx="108585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The Story:</a:t>
            </a:r>
          </a:p>
          <a:p>
            <a:r>
              <a:rPr lang="en-US" dirty="0">
                <a:solidFill>
                  <a:schemeClr val="bg2"/>
                </a:solidFill>
              </a:rPr>
              <a:t>	</a:t>
            </a:r>
            <a:r>
              <a:rPr lang="en-US" dirty="0" smtClean="0">
                <a:solidFill>
                  <a:schemeClr val="bg2"/>
                </a:solidFill>
              </a:rPr>
              <a:t>You are a skeleton , Lost in a labyrinth, You must find your way out of the maze and run from the monster that hides in its depths. 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The Characters:</a:t>
            </a:r>
          </a:p>
          <a:p>
            <a:r>
              <a:rPr lang="en-US" dirty="0">
                <a:solidFill>
                  <a:schemeClr val="bg2"/>
                </a:solidFill>
              </a:rPr>
              <a:t>	</a:t>
            </a:r>
            <a:r>
              <a:rPr lang="en-US" dirty="0" smtClean="0">
                <a:solidFill>
                  <a:schemeClr val="bg2"/>
                </a:solidFill>
              </a:rPr>
              <a:t>Skeleton, The player. You are just a skeleton nothing more nothing less, try to escape!</a:t>
            </a:r>
          </a:p>
          <a:p>
            <a:r>
              <a:rPr lang="en-US" dirty="0">
                <a:solidFill>
                  <a:schemeClr val="bg2"/>
                </a:solidFill>
              </a:rPr>
              <a:t>	</a:t>
            </a:r>
            <a:r>
              <a:rPr lang="en-US" dirty="0" smtClean="0">
                <a:solidFill>
                  <a:schemeClr val="bg2"/>
                </a:solidFill>
              </a:rPr>
              <a:t>Monster, The Monster. He’s pretty tough, runs the labyrinth and stalks his prey. Watch out for his    	hearing, He hears everything in the maze.</a:t>
            </a:r>
          </a:p>
          <a:p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184240"/>
            <a:ext cx="4821806" cy="236860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117600" y="5521322"/>
            <a:ext cx="419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Here is our first Person Perspective with a </a:t>
            </a:r>
            <a:r>
              <a:rPr lang="en-US" dirty="0" err="1" smtClean="0">
                <a:solidFill>
                  <a:schemeClr val="bg2"/>
                </a:solidFill>
              </a:rPr>
              <a:t>hp</a:t>
            </a:r>
            <a:r>
              <a:rPr lang="en-US" dirty="0" smtClean="0">
                <a:solidFill>
                  <a:schemeClr val="bg2"/>
                </a:solidFill>
              </a:rPr>
              <a:t> gauge and </a:t>
            </a:r>
            <a:r>
              <a:rPr lang="en-US" dirty="0" err="1" smtClean="0">
                <a:solidFill>
                  <a:schemeClr val="bg2"/>
                </a:solidFill>
              </a:rPr>
              <a:t>notifiers</a:t>
            </a:r>
            <a:r>
              <a:rPr lang="en-US" dirty="0" smtClean="0">
                <a:solidFill>
                  <a:schemeClr val="bg2"/>
                </a:solidFill>
              </a:rPr>
              <a:t> for clicking torches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096000" y="5554644"/>
            <a:ext cx="48218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</a:rPr>
              <a:t>Here is our enemy he’s pretty scary looking. And big too, and there is the player , the skeleton.</a:t>
            </a:r>
            <a:endParaRPr lang="en-US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5615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67000" y="-2667000"/>
            <a:ext cx="6858000" cy="12192000"/>
          </a:xfrm>
        </p:spPr>
      </p:pic>
      <p:sp>
        <p:nvSpPr>
          <p:cNvPr id="5" name="TextBox 4"/>
          <p:cNvSpPr txBox="1"/>
          <p:nvPr/>
        </p:nvSpPr>
        <p:spPr>
          <a:xfrm>
            <a:off x="355600" y="-79653"/>
            <a:ext cx="11480800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 smtClean="0"/>
          </a:p>
          <a:p>
            <a:endParaRPr lang="en-US" b="1" dirty="0"/>
          </a:p>
          <a:p>
            <a:r>
              <a:rPr lang="en-US" b="1" dirty="0" smtClean="0">
                <a:solidFill>
                  <a:schemeClr val="bg2"/>
                </a:solidFill>
              </a:rPr>
              <a:t>The Controls:</a:t>
            </a:r>
          </a:p>
          <a:p>
            <a:r>
              <a:rPr lang="en-US" b="1" dirty="0">
                <a:solidFill>
                  <a:schemeClr val="bg2"/>
                </a:solidFill>
              </a:rPr>
              <a:t>	</a:t>
            </a:r>
            <a:r>
              <a:rPr lang="en-US" b="1" dirty="0" smtClean="0">
                <a:solidFill>
                  <a:schemeClr val="bg2"/>
                </a:solidFill>
              </a:rPr>
              <a:t>The Gamepad and keyboard are supported , W A S D on the keyboard to move your character , The mouse to 		move your camera , and same for the left and right joystick on the controller. To run press left shift 		or b , to active items press mouse left click or x and to jump press space or b on the keyboard or 			gamepad. </a:t>
            </a:r>
          </a:p>
          <a:p>
            <a:endParaRPr lang="en-US" b="1" dirty="0">
              <a:solidFill>
                <a:schemeClr val="bg2"/>
              </a:solidFill>
            </a:endParaRPr>
          </a:p>
          <a:p>
            <a:r>
              <a:rPr lang="en-US" b="1" dirty="0" smtClean="0">
                <a:solidFill>
                  <a:schemeClr val="bg2"/>
                </a:solidFill>
              </a:rPr>
              <a:t>Objective:</a:t>
            </a:r>
          </a:p>
          <a:p>
            <a:r>
              <a:rPr lang="en-US" b="1" dirty="0">
                <a:solidFill>
                  <a:schemeClr val="bg2"/>
                </a:solidFill>
              </a:rPr>
              <a:t>	</a:t>
            </a:r>
            <a:r>
              <a:rPr lang="en-US" b="1" dirty="0" smtClean="0">
                <a:solidFill>
                  <a:schemeClr val="bg2"/>
                </a:solidFill>
              </a:rPr>
              <a:t>The Objective of </a:t>
            </a:r>
            <a:r>
              <a:rPr lang="en-US" b="1" dirty="0" err="1" smtClean="0">
                <a:solidFill>
                  <a:schemeClr val="bg2"/>
                </a:solidFill>
              </a:rPr>
              <a:t>Terr</a:t>
            </a:r>
            <a:r>
              <a:rPr lang="en-US" b="1" dirty="0" smtClean="0">
                <a:solidFill>
                  <a:schemeClr val="bg2"/>
                </a:solidFill>
              </a:rPr>
              <a:t>-Out is to dodge traps , run from the Monster who finds you either sight or sound, and 		get to the exit of the Maze!</a:t>
            </a:r>
          </a:p>
          <a:p>
            <a:endParaRPr lang="en-US" b="1" dirty="0">
              <a:solidFill>
                <a:schemeClr val="bg2"/>
              </a:solidFill>
            </a:endParaRPr>
          </a:p>
          <a:p>
            <a:r>
              <a:rPr lang="en-US" b="1" dirty="0" smtClean="0">
                <a:solidFill>
                  <a:schemeClr val="bg2"/>
                </a:solidFill>
              </a:rPr>
              <a:t> Mechanics:</a:t>
            </a:r>
          </a:p>
          <a:p>
            <a:r>
              <a:rPr lang="en-US" b="1" dirty="0" smtClean="0">
                <a:solidFill>
                  <a:schemeClr val="bg2"/>
                </a:solidFill>
              </a:rPr>
              <a:t>	</a:t>
            </a:r>
          </a:p>
          <a:p>
            <a:r>
              <a:rPr lang="en-US" b="1" dirty="0">
                <a:solidFill>
                  <a:schemeClr val="bg2"/>
                </a:solidFill>
              </a:rPr>
              <a:t>	</a:t>
            </a:r>
            <a:r>
              <a:rPr lang="en-US" b="1" dirty="0" smtClean="0">
                <a:solidFill>
                  <a:schemeClr val="bg2"/>
                </a:solidFill>
              </a:rPr>
              <a:t>Torches are used as a away to find where you have been , you press the mouse click or x on a torch , it lights </a:t>
            </a:r>
          </a:p>
          <a:p>
            <a:r>
              <a:rPr lang="en-US" b="1" dirty="0" smtClean="0">
                <a:solidFill>
                  <a:schemeClr val="bg2"/>
                </a:solidFill>
              </a:rPr>
              <a:t>		The torch and use to make sure you </a:t>
            </a:r>
            <a:r>
              <a:rPr lang="en-US" b="1" dirty="0" err="1" smtClean="0">
                <a:solidFill>
                  <a:schemeClr val="bg2"/>
                </a:solidFill>
              </a:rPr>
              <a:t>arn’t</a:t>
            </a:r>
            <a:r>
              <a:rPr lang="en-US" b="1" dirty="0" smtClean="0">
                <a:solidFill>
                  <a:schemeClr val="bg2"/>
                </a:solidFill>
              </a:rPr>
              <a:t> going the around in circles. </a:t>
            </a:r>
          </a:p>
          <a:p>
            <a:r>
              <a:rPr lang="en-US" b="1" dirty="0">
                <a:solidFill>
                  <a:schemeClr val="bg2"/>
                </a:solidFill>
              </a:rPr>
              <a:t>	</a:t>
            </a:r>
            <a:endParaRPr lang="en-US" b="1" dirty="0" smtClean="0">
              <a:solidFill>
                <a:schemeClr val="bg2"/>
              </a:solidFill>
            </a:endParaRPr>
          </a:p>
          <a:p>
            <a:r>
              <a:rPr lang="en-US" b="1" dirty="0">
                <a:solidFill>
                  <a:schemeClr val="bg2"/>
                </a:solidFill>
              </a:rPr>
              <a:t>	</a:t>
            </a:r>
            <a:r>
              <a:rPr lang="en-US" b="1" dirty="0" smtClean="0">
                <a:solidFill>
                  <a:schemeClr val="bg2"/>
                </a:solidFill>
              </a:rPr>
              <a:t>Enemy AI , the Enemy monster Finds points in the labyrinth and goes to them , </a:t>
            </a:r>
            <a:r>
              <a:rPr lang="en-US" b="1" dirty="0" err="1" smtClean="0">
                <a:solidFill>
                  <a:schemeClr val="bg2"/>
                </a:solidFill>
              </a:rPr>
              <a:t>aswell</a:t>
            </a:r>
            <a:r>
              <a:rPr lang="en-US" b="1" dirty="0" smtClean="0">
                <a:solidFill>
                  <a:schemeClr val="bg2"/>
                </a:solidFill>
              </a:rPr>
              <a:t> hears you! When you 		make a sound or chat the monster hears It and finds that point.</a:t>
            </a:r>
          </a:p>
          <a:p>
            <a:r>
              <a:rPr lang="en-US" b="1" dirty="0">
                <a:solidFill>
                  <a:schemeClr val="bg2"/>
                </a:solidFill>
              </a:rPr>
              <a:t>	</a:t>
            </a:r>
            <a:endParaRPr lang="en-US" b="1" dirty="0" smtClean="0">
              <a:solidFill>
                <a:schemeClr val="bg2"/>
              </a:solidFill>
            </a:endParaRPr>
          </a:p>
          <a:p>
            <a:r>
              <a:rPr lang="en-US" b="1" dirty="0">
                <a:solidFill>
                  <a:schemeClr val="bg2"/>
                </a:solidFill>
              </a:rPr>
              <a:t>	</a:t>
            </a:r>
            <a:r>
              <a:rPr lang="en-US" b="1" dirty="0" smtClean="0">
                <a:solidFill>
                  <a:schemeClr val="bg2"/>
                </a:solidFill>
              </a:rPr>
              <a:t>Randomly Generated Maze , the maze is generated randomly to insure a scary and constant running 			experience.</a:t>
            </a:r>
          </a:p>
          <a:p>
            <a:r>
              <a:rPr lang="en-US" b="1" dirty="0"/>
              <a:t>	</a:t>
            </a:r>
            <a:endParaRPr lang="en-US" b="1" dirty="0" smtClean="0"/>
          </a:p>
          <a:p>
            <a:r>
              <a:rPr lang="en-US" b="1" dirty="0" smtClean="0"/>
              <a:t>	</a:t>
            </a:r>
            <a:r>
              <a:rPr lang="en-US" b="1" dirty="0"/>
              <a:t>	</a:t>
            </a:r>
            <a:endParaRPr lang="en-US" b="1" dirty="0" smtClean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80895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67000" y="-2667000"/>
            <a:ext cx="6858000" cy="12192000"/>
          </a:xfrm>
        </p:spPr>
      </p:pic>
      <p:sp>
        <p:nvSpPr>
          <p:cNvPr id="5" name="TextBox 4"/>
          <p:cNvSpPr txBox="1"/>
          <p:nvPr/>
        </p:nvSpPr>
        <p:spPr>
          <a:xfrm>
            <a:off x="355600" y="482600"/>
            <a:ext cx="11455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Mechanics Continued:</a:t>
            </a:r>
          </a:p>
          <a:p>
            <a:r>
              <a:rPr lang="en-US" dirty="0">
                <a:solidFill>
                  <a:schemeClr val="bg2"/>
                </a:solidFill>
              </a:rPr>
              <a:t>	</a:t>
            </a:r>
            <a:r>
              <a:rPr lang="en-US" dirty="0" smtClean="0">
                <a:solidFill>
                  <a:schemeClr val="bg2"/>
                </a:solidFill>
              </a:rPr>
              <a:t>Traps and Triggers , Randomly generated in the Maze are Traps and triggers , one Trigger is good , it’s the White Block that is the end of the tunnel. And lastly are the bad ones , Traps . Traps are the ones randomly generated through out the maze. They are </a:t>
            </a:r>
            <a:r>
              <a:rPr lang="en-US" dirty="0" err="1" smtClean="0">
                <a:solidFill>
                  <a:schemeClr val="bg2"/>
                </a:solidFill>
              </a:rPr>
              <a:t>ment</a:t>
            </a:r>
            <a:r>
              <a:rPr lang="en-US" dirty="0" smtClean="0">
                <a:solidFill>
                  <a:schemeClr val="bg2"/>
                </a:solidFill>
              </a:rPr>
              <a:t> to harm you and stop you from leaving. There are 2 types of traps one is the wall traps that when triggered press a wall to the other side of the hallway. And the other are floor spikes , which deal a constant amount a damage when triggered.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500" y="2489200"/>
            <a:ext cx="4749800" cy="3810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638800" y="2396361"/>
            <a:ext cx="43561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2"/>
                </a:solidFill>
              </a:rPr>
              <a:t>Heres</a:t>
            </a:r>
            <a:r>
              <a:rPr lang="en-US" dirty="0" smtClean="0">
                <a:solidFill>
                  <a:schemeClr val="bg2"/>
                </a:solidFill>
              </a:rPr>
              <a:t> the Map of the Maze.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Red spots are triggers for wall or floor spikes.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And that space that connects right to a white piece , that’s the end of the level</a:t>
            </a:r>
          </a:p>
          <a:p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753100" y="4394200"/>
            <a:ext cx="59309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Technology </a:t>
            </a:r>
            <a:r>
              <a:rPr lang="en-US" smtClean="0">
                <a:solidFill>
                  <a:schemeClr val="bg2"/>
                </a:solidFill>
              </a:rPr>
              <a:t>Used: Unity </a:t>
            </a:r>
            <a:r>
              <a:rPr lang="en-US" dirty="0">
                <a:solidFill>
                  <a:schemeClr val="bg2"/>
                </a:solidFill>
              </a:rPr>
              <a:t>3d 4.3 and </a:t>
            </a:r>
            <a:r>
              <a:rPr lang="en-US" dirty="0" err="1">
                <a:solidFill>
                  <a:schemeClr val="bg2"/>
                </a:solidFill>
              </a:rPr>
              <a:t>github</a:t>
            </a:r>
            <a:r>
              <a:rPr lang="en-US" dirty="0">
                <a:solidFill>
                  <a:schemeClr val="bg2"/>
                </a:solidFill>
              </a:rPr>
              <a:t>,  address </a:t>
            </a:r>
            <a:r>
              <a:rPr lang="en-US" dirty="0">
                <a:hlinkClick r:id="rId4"/>
              </a:rPr>
              <a:t>https://github.com/jacobdeichert/HorrorGame.git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1494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102</Words>
  <Application>Microsoft Office PowerPoint</Application>
  <PresentationFormat>Widescreen</PresentationFormat>
  <Paragraphs>36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Hybrid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Holubeshen</dc:creator>
  <cp:lastModifiedBy>Ryan Holubeshen</cp:lastModifiedBy>
  <cp:revision>14</cp:revision>
  <dcterms:created xsi:type="dcterms:W3CDTF">2014-04-16T01:06:32Z</dcterms:created>
  <dcterms:modified xsi:type="dcterms:W3CDTF">2014-04-16T03:48:02Z</dcterms:modified>
</cp:coreProperties>
</file>