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bdeichert/HorrorGame.gi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0783" y="-2660783"/>
            <a:ext cx="6870435" cy="1219200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Rectangle 5"/>
          <p:cNvSpPr/>
          <p:nvPr/>
        </p:nvSpPr>
        <p:spPr>
          <a:xfrm>
            <a:off x="4795262" y="2967335"/>
            <a:ext cx="2601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Terr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-Out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0" y="4632326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MAJORE GAMES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April 15 2014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Game 610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5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9383" y="-2664617"/>
            <a:ext cx="6853234" cy="1219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5" y="660118"/>
            <a:ext cx="5043466" cy="2337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835400"/>
            <a:ext cx="1085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Story: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You are a skeleton , Lost in a labyrinth, You must find your way out of the maze and run from the monster that hides in its depths.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The Characters: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Skeleton, The player. You are just a skeleton nothing more nothing less, try to escape!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Monster, The Monster. He’s pretty tough, runs the labyrinth and stalks his prey. Watch out for his    	hearing, He hears everything in the maze.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21" y="628594"/>
            <a:ext cx="4821806" cy="2368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5238" y="303117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Here is our first Person Perspective with a </a:t>
            </a:r>
            <a:r>
              <a:rPr lang="en-US" dirty="0" err="1" smtClean="0">
                <a:solidFill>
                  <a:schemeClr val="bg2"/>
                </a:solidFill>
              </a:rPr>
              <a:t>hp</a:t>
            </a:r>
            <a:r>
              <a:rPr lang="en-US" dirty="0" smtClean="0">
                <a:solidFill>
                  <a:schemeClr val="bg2"/>
                </a:solidFill>
              </a:rPr>
              <a:t> gauge and </a:t>
            </a:r>
            <a:r>
              <a:rPr lang="en-US" dirty="0" err="1" smtClean="0">
                <a:solidFill>
                  <a:schemeClr val="bg2"/>
                </a:solidFill>
              </a:rPr>
              <a:t>notifiers</a:t>
            </a:r>
            <a:r>
              <a:rPr lang="en-US" dirty="0" smtClean="0">
                <a:solidFill>
                  <a:schemeClr val="bg2"/>
                </a:solidFill>
              </a:rPr>
              <a:t> for clicking torches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6200" y="3005772"/>
            <a:ext cx="482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Here is our enemy he’s pretty scary looking. And big too, and there is the player , the skeleton.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1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</p:spPr>
      </p:pic>
      <p:sp>
        <p:nvSpPr>
          <p:cNvPr id="5" name="TextBox 4"/>
          <p:cNvSpPr txBox="1"/>
          <p:nvPr/>
        </p:nvSpPr>
        <p:spPr>
          <a:xfrm>
            <a:off x="355600" y="-79653"/>
            <a:ext cx="114808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solidFill>
                  <a:schemeClr val="bg2"/>
                </a:solidFill>
              </a:rPr>
              <a:t>The Controls: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The Gamepad and keyboard are supported , W A S D on the keyboard to move your character , The mouse to 		move your camera , and same for the left and right joystick on the controller. To run press left shift 		or b , to active items press mouse left click or x and to jump press space or b on the keyboard or 			gamepad. 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Objective: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The Objective of </a:t>
            </a:r>
            <a:r>
              <a:rPr lang="en-US" b="1" dirty="0" err="1" smtClean="0">
                <a:solidFill>
                  <a:schemeClr val="bg2"/>
                </a:solidFill>
              </a:rPr>
              <a:t>Terr</a:t>
            </a:r>
            <a:r>
              <a:rPr lang="en-US" b="1" dirty="0" smtClean="0">
                <a:solidFill>
                  <a:schemeClr val="bg2"/>
                </a:solidFill>
              </a:rPr>
              <a:t>-Out is to dodge traps , run from the Monster who finds you either sight or sound, and 		get to the exit of the Maze!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 Mechanics: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Torches are used as a away to find where you have been , you press the mouse click or x on a torch , it lights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		The torch and use to make sure you </a:t>
            </a:r>
            <a:r>
              <a:rPr lang="en-US" b="1" dirty="0" err="1" smtClean="0">
                <a:solidFill>
                  <a:schemeClr val="bg2"/>
                </a:solidFill>
              </a:rPr>
              <a:t>arn’t</a:t>
            </a:r>
            <a:r>
              <a:rPr lang="en-US" b="1" dirty="0" smtClean="0">
                <a:solidFill>
                  <a:schemeClr val="bg2"/>
                </a:solidFill>
              </a:rPr>
              <a:t> going the around in circles. 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Enemy AI , the Enemy monster Finds points in the labyrinth and goes to them , </a:t>
            </a:r>
            <a:r>
              <a:rPr lang="en-US" b="1" dirty="0" err="1" smtClean="0">
                <a:solidFill>
                  <a:schemeClr val="bg2"/>
                </a:solidFill>
              </a:rPr>
              <a:t>aswell</a:t>
            </a:r>
            <a:r>
              <a:rPr lang="en-US" b="1" dirty="0" smtClean="0">
                <a:solidFill>
                  <a:schemeClr val="bg2"/>
                </a:solidFill>
              </a:rPr>
              <a:t> hears you! When you 		make a sound or chat the monster hears It and finds that point.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Randomly Generated Maze , the maze is generated randomly to insure a scary and constant running 			experience.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b="1" dirty="0"/>
              <a:t>	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89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</p:spPr>
      </p:pic>
      <p:sp>
        <p:nvSpPr>
          <p:cNvPr id="5" name="TextBox 4"/>
          <p:cNvSpPr txBox="1"/>
          <p:nvPr/>
        </p:nvSpPr>
        <p:spPr>
          <a:xfrm>
            <a:off x="355600" y="482600"/>
            <a:ext cx="11455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Mechanics Continued: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Traps and Triggers , Randomly generated in the Maze are Traps and triggers , one Trigger is good , it’s the White Block that is the end of the tunnel. And lastly are the bad ones , Traps . Traps are the ones randomly generated through out the maze. They are </a:t>
            </a:r>
            <a:r>
              <a:rPr lang="en-US" dirty="0" err="1" smtClean="0">
                <a:solidFill>
                  <a:schemeClr val="bg2"/>
                </a:solidFill>
              </a:rPr>
              <a:t>ment</a:t>
            </a:r>
            <a:r>
              <a:rPr lang="en-US" dirty="0" smtClean="0">
                <a:solidFill>
                  <a:schemeClr val="bg2"/>
                </a:solidFill>
              </a:rPr>
              <a:t> to harm you and stop you from leaving. There are 2 types of traps one is the wall traps that when triggered press a wall to the other side of the hallway. And the other are floor spikes , which deal a constant amount a damage when triggered.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Technology Used: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	Unity 3d 4.3 and </a:t>
            </a:r>
            <a:r>
              <a:rPr lang="en-US" dirty="0" err="1" smtClean="0">
                <a:solidFill>
                  <a:schemeClr val="bg2"/>
                </a:solidFill>
              </a:rPr>
              <a:t>github</a:t>
            </a:r>
            <a:r>
              <a:rPr lang="en-US" dirty="0" smtClean="0">
                <a:solidFill>
                  <a:schemeClr val="bg2"/>
                </a:solidFill>
              </a:rPr>
              <a:t>,  address </a:t>
            </a:r>
            <a:r>
              <a:rPr lang="en-US" dirty="0" smtClean="0">
                <a:hlinkClick r:id="rId3"/>
              </a:rPr>
              <a:t>https://github.com/jacobdeichert/HorrorGame.git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048000"/>
            <a:ext cx="47498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0" y="3621921"/>
            <a:ext cx="435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Heres</a:t>
            </a:r>
            <a:r>
              <a:rPr lang="en-US" dirty="0" smtClean="0">
                <a:solidFill>
                  <a:schemeClr val="bg2"/>
                </a:solidFill>
              </a:rPr>
              <a:t> the Map of the Maze.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Red spots are triggers for wall or floor spikes.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And that space that connects right to a white piece , that’s the end of the level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Hybrid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Holubeshen</dc:creator>
  <cp:lastModifiedBy>Ryan Holubeshen</cp:lastModifiedBy>
  <cp:revision>13</cp:revision>
  <dcterms:created xsi:type="dcterms:W3CDTF">2014-04-16T01:06:32Z</dcterms:created>
  <dcterms:modified xsi:type="dcterms:W3CDTF">2014-04-16T03:43:08Z</dcterms:modified>
</cp:coreProperties>
</file>