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79" r:id="rId3"/>
    <p:sldId id="287" r:id="rId4"/>
    <p:sldId id="270" r:id="rId5"/>
    <p:sldId id="288" r:id="rId6"/>
    <p:sldId id="289" r:id="rId7"/>
    <p:sldId id="271" r:id="rId8"/>
    <p:sldId id="273" r:id="rId9"/>
    <p:sldId id="274" r:id="rId10"/>
    <p:sldId id="278" r:id="rId11"/>
    <p:sldId id="283" r:id="rId12"/>
    <p:sldId id="282" r:id="rId13"/>
    <p:sldId id="27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61" d="100"/>
          <a:sy n="61" d="100"/>
        </p:scale>
        <p:origin x="62" y="5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2/2/2014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2/2/2014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2/2/2014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Mejor</a:t>
            </a:r>
            <a:r>
              <a:rPr lang="en-US" dirty="0" smtClean="0"/>
              <a:t> Games Co.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Terr</a:t>
            </a:r>
            <a:r>
              <a:rPr lang="en-US" dirty="0" smtClean="0"/>
              <a:t>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632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1860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Genre: Multi-player Survival Horror</a:t>
            </a:r>
            <a:endParaRPr lang="en-US" dirty="0" smtClean="0"/>
          </a:p>
          <a:p>
            <a:r>
              <a:rPr lang="en-US" dirty="0" smtClean="0"/>
              <a:t>Platforms: PC</a:t>
            </a:r>
            <a:endParaRPr lang="en-US" dirty="0" smtClean="0"/>
          </a:p>
          <a:p>
            <a:r>
              <a:rPr lang="en-US" dirty="0" smtClean="0"/>
              <a:t>Audience: Male, ages 13 – 35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Comparison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09" y="1916832"/>
            <a:ext cx="2002104" cy="266429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276872"/>
            <a:ext cx="2046890" cy="267232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2853947"/>
            <a:ext cx="2727264" cy="15181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162" y="5537093"/>
            <a:ext cx="417646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2800" dirty="0" smtClean="0"/>
              <a:t>Cooperation = survival</a:t>
            </a:r>
            <a:endParaRPr lang="en-C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26460" y="5537094"/>
            <a:ext cx="38164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2800" dirty="0" smtClean="0"/>
              <a:t>Chilling atmosphere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40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&amp;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0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r>
              <a:rPr lang="en-US" dirty="0" smtClean="0"/>
              <a:t> &amp;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14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0</TotalTime>
  <Words>37</Words>
  <Application>Microsoft Office PowerPoint</Application>
  <PresentationFormat>Custom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</vt:lpstr>
      <vt:lpstr>Red Radial 16x9</vt:lpstr>
      <vt:lpstr>Terr-Out</vt:lpstr>
      <vt:lpstr>Game Overview</vt:lpstr>
      <vt:lpstr>Competitor Comparison</vt:lpstr>
      <vt:lpstr>Players &amp; Objective</vt:lpstr>
      <vt:lpstr>Environment &amp;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2014-02-02T05:10:13Z</dcterms:created>
  <dcterms:modified xsi:type="dcterms:W3CDTF">2014-02-02T05:36:38Z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