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SLIDES_API1837063867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SLIDES_API1837063867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18370638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18370638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SLIDES_API183706386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SLIDES_API183706386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183706386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183706386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SLIDES_API183706386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SLIDES_API183706386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SLIDES_API1837063867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SLIDES_API183706386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183706386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183706386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SLIDES_API1837063867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SLIDES_API1837063867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SLIDES_API1837063867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SLIDES_API183706386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Comprehensive Customer Analysis &amp; Strategic Recommendations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71280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Jacob Dempsey-Olson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Items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Refine Insights: Use spending patterns and preferences for deeper segmentation.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Evolve Programs: Gather customer feedback to adapt rewards and offerings.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Track KPIs: Regularly monitor engagement and retention across customer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implementing these strategies, TravelTide can strengthen customer relationships, enhance retention, and drive revenue growth.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report analyzes customer behavior and segmentation data to derive actionable insights for improving engagement and profitability. Key areas of focus include spending habits, highest-value customers, and recommendations for targeted marketing campaigns. By addressing gaps in engagement and tailoring strategies to key demographics, the company can maximize customer lifetime value.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 &amp; Business Insights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2027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Objective: Enhance customer retention by segmenting TravelTide’s customer base into specific customer types and developing personalized rewards for each segment.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Filtering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Prepare accurate and actionable data to ensure reliable insights.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Excluded irrelevant sessions (e.g., zero duration, minimal activity).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Addressed missing values and ensured correct session-user mapping.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Defined valid sessions with at least two page clicks.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Reasoning: Clean and structured data ensures reliable insights to segment customers effectively based on type, leading to actionable strategies.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Type-Based Session Insights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 (Tailored per Type):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Session Duration &amp; Page Clicks: Measure engagement across different customer types.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Booking Behavior: Track conversion trends specific to each segment.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Cancellation Trends: Identify patterns to mitigate churn risks by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Importance: Understanding customer type-specific engagement and behavior helps in creating tailored retention strategies.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User-Level Insights for Customer Types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(Refined by Customer Type):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Business Travelers: High booking frequency, longer sessions.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Family Travelers: Group engagement, family vacation planning 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Young Singles: Quick booking conversions, spontaneous browsing.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Identify churn risk and frequent cancelers by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Rationale: Aggregating data at a user level allows the identification of trends within specific customer types, enabling personalization at scale.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for Type-Specific Insights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Features: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Booking Frequency &amp; Preferences: Identifies high-value business travelers and deal-seekers.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Engagement Metrics: Tracks session behaviors unique to each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Cancellation Patterns: Highlights churn risk within specific categories (e.g., high-risk deal-seekers).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It Matters: These features enable precise segmentation and reward optimization for each customer type.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Implementation by Customer Type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4420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Segment Users: Classify customers into types (e.g., business travelers, young singles).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Design Rewards Programs: Develop tiered rewards aligned with customer types and behavior.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Monitor &amp; Optimize: Track engagement and retention KPIs for each segment.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Iterate: Regularly update rewards and refine segmentation based on data trends.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for Retention Strategies: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Business Travelers: Encourage frequent bookings with premium perks like VIP concierge services.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Family Travelers: Offer family vacation packages and ensure flexibility in payments.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Young Singles: Focus on spontaneous travel deals and adventure-driven offers.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Takeaways by Customer Type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Business Travelers: Emphasize premium, time-saving perks.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Family Travelers: Focus on value-driven packages with kid-friendly offers.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Dreamers: Offer attractive first-time booking discounts and exclusive promotions.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Young Singles: Cater to spontaneity with affordable, experience-based travel packages.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• Senior Travelers: Highlight comfort, accessibility, and senior discounts.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• High Spenders: Provide luxury-focused incentives with upgrades and VIP treatment.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