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6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6B5886-2AFC-45F6-8722-C8B027805AC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107312-7EF6-48EA-9591-879222C19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6E92-9880-430B-8A64-B12AB2734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Boggle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28C4C-CCA6-454A-927F-6AC43B7A3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Documentation:</a:t>
            </a:r>
            <a:br>
              <a:rPr lang="en-US" dirty="0"/>
            </a:br>
            <a:r>
              <a:rPr lang="en-US" dirty="0"/>
              <a:t>Author: Jacob Hurst</a:t>
            </a:r>
            <a:br>
              <a:rPr lang="en-US" dirty="0"/>
            </a:br>
            <a:r>
              <a:rPr lang="en-US" dirty="0"/>
              <a:t>Date: 10/12/17</a:t>
            </a:r>
          </a:p>
        </p:txBody>
      </p:sp>
    </p:spTree>
    <p:extLst>
      <p:ext uri="{BB962C8B-B14F-4D97-AF65-F5344CB8AC3E}">
        <p14:creationId xmlns:p14="http://schemas.microsoft.com/office/powerpoint/2010/main" val="32886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F99F-208D-4B15-9E9F-09335101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Tray: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55829B-9232-40E4-AA8C-B4DF51762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99901"/>
              </p:ext>
            </p:extLst>
          </p:nvPr>
        </p:nvGraphicFramePr>
        <p:xfrm>
          <a:off x="3562196" y="629206"/>
          <a:ext cx="4168357" cy="560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357">
                  <a:extLst>
                    <a:ext uri="{9D8B030D-6E8A-4147-A177-3AD203B41FA5}">
                      <a16:colId xmlns:a16="http://schemas.microsoft.com/office/drawing/2014/main" val="2028436581"/>
                    </a:ext>
                  </a:extLst>
                </a:gridCol>
              </a:tblGrid>
              <a:tr h="687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Tray.java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49288"/>
                  </a:ext>
                </a:extLst>
              </a:tr>
              <a:tr h="2086931">
                <a:tc>
                  <a:txBody>
                    <a:bodyPr/>
                    <a:lstStyle/>
                    <a:p>
                      <a:r>
                        <a:rPr lang="en-US" dirty="0"/>
                        <a:t>- tray : char[][]</a:t>
                      </a:r>
                    </a:p>
                    <a:p>
                      <a:r>
                        <a:rPr lang="en-US" dirty="0"/>
                        <a:t>- visited : char[][]</a:t>
                      </a:r>
                    </a:p>
                    <a:p>
                      <a:r>
                        <a:rPr lang="en-US" dirty="0"/>
                        <a:t>- dimensions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letterCount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[]</a:t>
                      </a:r>
                    </a:p>
                    <a:p>
                      <a:r>
                        <a:rPr lang="en-US" dirty="0"/>
                        <a:t>- alphabet : String</a:t>
                      </a:r>
                    </a:p>
                    <a:p>
                      <a:r>
                        <a:rPr lang="en-US" dirty="0"/>
                        <a:t>- random : Random</a:t>
                      </a:r>
                    </a:p>
                    <a:p>
                      <a:r>
                        <a:rPr lang="en-US" dirty="0"/>
                        <a:t>- n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002263"/>
                  </a:ext>
                </a:extLst>
              </a:tr>
              <a:tr h="2086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Tray(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Constructor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getTray</a:t>
                      </a:r>
                      <a:r>
                        <a:rPr lang="en-US" dirty="0"/>
                        <a:t>() : char[][]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search(String)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calculatePoints</a:t>
                      </a:r>
                      <a:r>
                        <a:rPr lang="en-US" dirty="0"/>
                        <a:t>(String)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initialize(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void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populateAdjacent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setVisited</a:t>
                      </a:r>
                      <a:r>
                        <a:rPr lang="en-US" dirty="0"/>
                        <a:t>(char)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recursiveSearch</a:t>
                      </a:r>
                      <a:r>
                        <a:rPr lang="en-US" dirty="0"/>
                        <a:t>(String,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getRandom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getRandom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07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97D080-FF90-44E7-B4D8-5F4F6326D1F3}"/>
              </a:ext>
            </a:extLst>
          </p:cNvPr>
          <p:cNvSpPr txBox="1"/>
          <p:nvPr/>
        </p:nvSpPr>
        <p:spPr>
          <a:xfrm>
            <a:off x="7806022" y="177385"/>
            <a:ext cx="368800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Tray generates the tray given it’s</a:t>
            </a:r>
          </a:p>
          <a:p>
            <a:r>
              <a:rPr lang="en-US" sz="1600" dirty="0"/>
              <a:t>dimensions.</a:t>
            </a:r>
          </a:p>
          <a:p>
            <a:endParaRPr lang="en-US" sz="1600" dirty="0"/>
          </a:p>
          <a:p>
            <a:r>
              <a:rPr lang="en-US" sz="1600" dirty="0"/>
              <a:t>Initialize is used by the constructor to</a:t>
            </a:r>
          </a:p>
          <a:p>
            <a:r>
              <a:rPr lang="en-US" sz="1600" dirty="0"/>
              <a:t>build the tray. Initialize goes through</a:t>
            </a:r>
          </a:p>
          <a:p>
            <a:r>
              <a:rPr lang="en-US" sz="1600" dirty="0"/>
              <a:t>the tray placing characters from </a:t>
            </a:r>
          </a:p>
          <a:p>
            <a:r>
              <a:rPr lang="en-US" sz="1600" dirty="0"/>
              <a:t>random indexes of the alphabet (updating the counts of letters used). If a ‘q’ is placed, </a:t>
            </a:r>
            <a:r>
              <a:rPr lang="en-US" sz="1600" dirty="0" err="1"/>
              <a:t>populateAdjacent</a:t>
            </a:r>
            <a:r>
              <a:rPr lang="en-US" sz="1600" dirty="0"/>
              <a:t> is</a:t>
            </a:r>
          </a:p>
          <a:p>
            <a:r>
              <a:rPr lang="en-US" sz="1600" dirty="0"/>
              <a:t>called.</a:t>
            </a:r>
          </a:p>
          <a:p>
            <a:endParaRPr lang="en-US" sz="1600" dirty="0"/>
          </a:p>
          <a:p>
            <a:r>
              <a:rPr lang="en-US" sz="1600" dirty="0" err="1"/>
              <a:t>populateAdjacent</a:t>
            </a:r>
            <a:r>
              <a:rPr lang="en-US" sz="1600" dirty="0"/>
              <a:t> fills the neighboring cells of the ‘q’ character with an increased probability for ‘u’  (17/25 using other </a:t>
            </a:r>
            <a:r>
              <a:rPr lang="en-US" sz="1600" dirty="0" err="1"/>
              <a:t>getRandom</a:t>
            </a:r>
            <a:r>
              <a:rPr lang="en-US" sz="1600" dirty="0"/>
              <a:t> method) until either a ‘u’ is placed or there are no more neighbors to populate.</a:t>
            </a:r>
          </a:p>
          <a:p>
            <a:endParaRPr lang="en-US" sz="1600" dirty="0"/>
          </a:p>
          <a:p>
            <a:r>
              <a:rPr lang="en-US" sz="1600" dirty="0"/>
              <a:t>Search searches the tray for the first</a:t>
            </a:r>
          </a:p>
          <a:p>
            <a:r>
              <a:rPr lang="en-US" sz="1600" dirty="0"/>
              <a:t>character of a given word, then calls 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recursiveSearch</a:t>
            </a:r>
            <a:r>
              <a:rPr lang="en-US" sz="1600" dirty="0"/>
              <a:t> to traverse from that cell for the given word. If </a:t>
            </a:r>
            <a:r>
              <a:rPr lang="en-US" sz="1600" dirty="0" err="1"/>
              <a:t>recursiveSearch</a:t>
            </a:r>
            <a:r>
              <a:rPr lang="en-US" sz="1600" dirty="0"/>
              <a:t> finds the word, the points earned for that word are set using </a:t>
            </a:r>
            <a:r>
              <a:rPr lang="en-US" sz="1600" dirty="0" err="1"/>
              <a:t>calculatePoints</a:t>
            </a:r>
            <a:r>
              <a:rPr lang="en-US" sz="1600" dirty="0"/>
              <a:t>, points are returned from search </a:t>
            </a:r>
          </a:p>
          <a:p>
            <a:r>
              <a:rPr lang="en-US" sz="1600" dirty="0"/>
              <a:t>(default points = 0).</a:t>
            </a:r>
          </a:p>
        </p:txBody>
      </p:sp>
    </p:spTree>
    <p:extLst>
      <p:ext uri="{BB962C8B-B14F-4D97-AF65-F5344CB8AC3E}">
        <p14:creationId xmlns:p14="http://schemas.microsoft.com/office/powerpoint/2010/main" val="202403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5EA58C-923D-420B-8030-EA64DE51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03" y="759599"/>
            <a:ext cx="5922944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20C28-988F-4028-9002-865ED2B0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Program Overview:</a:t>
            </a:r>
            <a:br>
              <a:rPr lang="en-US" sz="5900" spc="-100"/>
            </a:br>
            <a:endParaRPr lang="en-US" sz="5900" spc="-100"/>
          </a:p>
        </p:txBody>
      </p:sp>
    </p:spTree>
    <p:extLst>
      <p:ext uri="{BB962C8B-B14F-4D97-AF65-F5344CB8AC3E}">
        <p14:creationId xmlns:p14="http://schemas.microsoft.com/office/powerpoint/2010/main" val="1812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141E-2E3B-48C0-B63C-5995ACD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25CB83-0A8E-4EE6-9006-EF6E8D878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368490"/>
              </p:ext>
            </p:extLst>
          </p:nvPr>
        </p:nvGraphicFramePr>
        <p:xfrm>
          <a:off x="3620833" y="791937"/>
          <a:ext cx="2808107" cy="25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07">
                  <a:extLst>
                    <a:ext uri="{9D8B030D-6E8A-4147-A177-3AD203B41FA5}">
                      <a16:colId xmlns:a16="http://schemas.microsoft.com/office/drawing/2014/main" val="3934517634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76228"/>
                  </a:ext>
                </a:extLst>
              </a:tr>
              <a:tr h="10723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26401"/>
                  </a:ext>
                </a:extLst>
              </a:tr>
              <a:tr h="1072350">
                <a:tc>
                  <a:txBody>
                    <a:bodyPr/>
                    <a:lstStyle/>
                    <a:p>
                      <a:r>
                        <a:rPr lang="en-US" dirty="0"/>
                        <a:t>+ start() : </a:t>
                      </a:r>
                    </a:p>
                    <a:p>
                      <a:r>
                        <a:rPr lang="en-US" dirty="0"/>
                        <a:t>+ main()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313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5BA4A1-36C0-4735-A008-83FC59B0D473}"/>
              </a:ext>
            </a:extLst>
          </p:cNvPr>
          <p:cNvSpPr txBox="1"/>
          <p:nvPr/>
        </p:nvSpPr>
        <p:spPr>
          <a:xfrm>
            <a:off x="6498391" y="708810"/>
            <a:ext cx="525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entry point for the program. Instantiates ViewController and sets up the primary stage.</a:t>
            </a:r>
          </a:p>
        </p:txBody>
      </p:sp>
    </p:spTree>
    <p:extLst>
      <p:ext uri="{BB962C8B-B14F-4D97-AF65-F5344CB8AC3E}">
        <p14:creationId xmlns:p14="http://schemas.microsoft.com/office/powerpoint/2010/main" val="34604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7E2-D989-4804-B1B8-8F3811B7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ViewController: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91759E-F7F2-40CC-A4C0-049950294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159116"/>
              </p:ext>
            </p:extLst>
          </p:nvPr>
        </p:nvGraphicFramePr>
        <p:xfrm>
          <a:off x="3637481" y="752257"/>
          <a:ext cx="3722507" cy="507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507">
                  <a:extLst>
                    <a:ext uri="{9D8B030D-6E8A-4147-A177-3AD203B41FA5}">
                      <a16:colId xmlns:a16="http://schemas.microsoft.com/office/drawing/2014/main" val="2062912377"/>
                    </a:ext>
                  </a:extLst>
                </a:gridCol>
              </a:tblGrid>
              <a:tr h="500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ViewController.java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4607"/>
                  </a:ext>
                </a:extLst>
              </a:tr>
              <a:tr h="2050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end : Stage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Root : </a:t>
                      </a:r>
                      <a:r>
                        <a:rPr lang="en-US" dirty="0" err="1"/>
                        <a:t>BorderPane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optionBox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VBox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timebox : </a:t>
                      </a:r>
                      <a:r>
                        <a:rPr lang="en-US" dirty="0" err="1"/>
                        <a:t>HBox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timeField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TextField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newGame4x4/5x5 : Button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game/timer/score/word : Label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correct/incorrect/end : </a:t>
                      </a:r>
                      <a:r>
                        <a:rPr lang="en-US" dirty="0" err="1"/>
                        <a:t>AudioClip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58121"/>
                  </a:ext>
                </a:extLst>
              </a:tr>
              <a:tr h="2050178">
                <a:tc>
                  <a:txBody>
                    <a:bodyPr/>
                    <a:lstStyle/>
                    <a:p>
                      <a:r>
                        <a:rPr lang="en-US" dirty="0"/>
                        <a:t>+ Initialize() : Parent</a:t>
                      </a:r>
                    </a:p>
                    <a:p>
                      <a:r>
                        <a:rPr lang="en-US" dirty="0"/>
                        <a:t>+ handle(</a:t>
                      </a:r>
                      <a:r>
                        <a:rPr lang="en-US" dirty="0" err="1"/>
                        <a:t>ActionEvent</a:t>
                      </a:r>
                      <a:r>
                        <a:rPr lang="en-US" dirty="0"/>
                        <a:t>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handleWord</a:t>
                      </a:r>
                      <a:r>
                        <a:rPr lang="en-US" dirty="0"/>
                        <a:t>(String)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startGame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startTimer</a:t>
                      </a:r>
                      <a:r>
                        <a:rPr lang="en-US" dirty="0"/>
                        <a:t>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play()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update()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endgame()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925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A62987-3444-441E-948F-454B0E33369D}"/>
              </a:ext>
            </a:extLst>
          </p:cNvPr>
          <p:cNvSpPr txBox="1"/>
          <p:nvPr/>
        </p:nvSpPr>
        <p:spPr>
          <a:xfrm>
            <a:off x="7427613" y="666341"/>
            <a:ext cx="4394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ViewController handles the frame of the game.</a:t>
            </a:r>
          </a:p>
          <a:p>
            <a:endParaRPr lang="en-US" dirty="0"/>
          </a:p>
          <a:p>
            <a:r>
              <a:rPr lang="en-US" dirty="0" err="1"/>
              <a:t>ViewController</a:t>
            </a:r>
            <a:r>
              <a:rPr lang="en-US" dirty="0"/>
              <a:t> starts a game with given dimensions and duration and instantiates the </a:t>
            </a:r>
            <a:r>
              <a:rPr lang="en-US" dirty="0" err="1"/>
              <a:t>ModelController</a:t>
            </a:r>
            <a:r>
              <a:rPr lang="en-US" dirty="0"/>
              <a:t> and </a:t>
            </a:r>
            <a:r>
              <a:rPr lang="en-US" dirty="0" err="1"/>
              <a:t>TrayDisplay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During the game, </a:t>
            </a:r>
            <a:r>
              <a:rPr lang="en-US" dirty="0" err="1"/>
              <a:t>ViewController</a:t>
            </a:r>
            <a:r>
              <a:rPr lang="en-US" dirty="0"/>
              <a:t> passes words to be checked by </a:t>
            </a:r>
            <a:r>
              <a:rPr lang="en-US" dirty="0" err="1"/>
              <a:t>ModelController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the timer expires it disables the view and presents an end game dialog.</a:t>
            </a:r>
          </a:p>
        </p:txBody>
      </p:sp>
    </p:spTree>
    <p:extLst>
      <p:ext uri="{BB962C8B-B14F-4D97-AF65-F5344CB8AC3E}">
        <p14:creationId xmlns:p14="http://schemas.microsoft.com/office/powerpoint/2010/main" val="185255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8B56-D097-4F2D-9341-129DE138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TrayDisplay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A72F9E-FD1E-4008-B6C3-2405A25A6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273680"/>
              </p:ext>
            </p:extLst>
          </p:nvPr>
        </p:nvGraphicFramePr>
        <p:xfrm>
          <a:off x="3574651" y="527467"/>
          <a:ext cx="3688002" cy="579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02">
                  <a:extLst>
                    <a:ext uri="{9D8B030D-6E8A-4147-A177-3AD203B41FA5}">
                      <a16:colId xmlns:a16="http://schemas.microsoft.com/office/drawing/2014/main" val="3059216948"/>
                    </a:ext>
                  </a:extLst>
                </a:gridCol>
              </a:tblGrid>
              <a:tr h="508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TrayDisplay.java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54846"/>
                  </a:ext>
                </a:extLst>
              </a:tr>
              <a:tr h="21764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layers : </a:t>
                      </a:r>
                      <a:r>
                        <a:rPr lang="en-US" dirty="0" err="1"/>
                        <a:t>StackPane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gtx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GraphicsContext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letters : Button[][]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dragging 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dimensions/</a:t>
                      </a:r>
                      <a:r>
                        <a:rPr lang="en-US" dirty="0" err="1"/>
                        <a:t>prefSize</a:t>
                      </a:r>
                      <a:r>
                        <a:rPr lang="en-US" dirty="0"/>
                        <a:t>/x/y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Initial/Selected/file/</a:t>
                      </a:r>
                      <a:r>
                        <a:rPr lang="en-US" dirty="0" err="1"/>
                        <a:t>word:String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17690"/>
                  </a:ext>
                </a:extLst>
              </a:tr>
              <a:tr h="2176458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TrayDisplay</a:t>
                      </a:r>
                      <a:r>
                        <a:rPr lang="en-US" dirty="0"/>
                        <a:t>(ViewController,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, char[][]) : Constructor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getTray</a:t>
                      </a:r>
                      <a:r>
                        <a:rPr lang="en-US" dirty="0"/>
                        <a:t>() : </a:t>
                      </a:r>
                      <a:r>
                        <a:rPr lang="en-US" dirty="0" err="1"/>
                        <a:t>StackPane</a:t>
                      </a:r>
                      <a:endParaRPr lang="en-US" dirty="0"/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currentWord</a:t>
                      </a:r>
                      <a:r>
                        <a:rPr lang="en-US" dirty="0"/>
                        <a:t>() 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setButton</a:t>
                      </a:r>
                      <a:r>
                        <a:rPr lang="en-US" dirty="0"/>
                        <a:t>(Button, char) : Button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dragStarted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MouseEvent</a:t>
                      </a:r>
                      <a:r>
                        <a:rPr lang="en-US" dirty="0"/>
                        <a:t>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draggedOver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MouseEvent</a:t>
                      </a:r>
                      <a:r>
                        <a:rPr lang="en-US" dirty="0"/>
                        <a:t>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dragEnded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MouseEvent</a:t>
                      </a:r>
                      <a:r>
                        <a:rPr lang="en-US" dirty="0"/>
                        <a:t>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0" dirty="0"/>
                        <a:t>- format(</a:t>
                      </a:r>
                      <a:r>
                        <a:rPr lang="en-US" b="0" dirty="0" err="1"/>
                        <a:t>int</a:t>
                      </a:r>
                      <a:r>
                        <a:rPr lang="en-US" b="0" dirty="0"/>
                        <a:t>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0" dirty="0"/>
                        <a:t>- disable(Node) 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0" dirty="0"/>
                        <a:t>- enable()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101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5C989E-4211-4E8E-9C79-DC6BC3BA239E}"/>
              </a:ext>
            </a:extLst>
          </p:cNvPr>
          <p:cNvSpPr txBox="1"/>
          <p:nvPr/>
        </p:nvSpPr>
        <p:spPr>
          <a:xfrm>
            <a:off x="7380230" y="527467"/>
            <a:ext cx="4423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TrayDisplay</a:t>
            </a:r>
            <a:r>
              <a:rPr lang="en-US" dirty="0"/>
              <a:t> builds the tray with and updates the look of the tray during the game.</a:t>
            </a:r>
          </a:p>
          <a:p>
            <a:endParaRPr lang="en-US" dirty="0"/>
          </a:p>
          <a:p>
            <a:r>
              <a:rPr lang="en-US" dirty="0"/>
              <a:t>The letters are stylized with </a:t>
            </a:r>
            <a:r>
              <a:rPr lang="en-US" dirty="0" err="1"/>
              <a:t>css</a:t>
            </a:r>
            <a:r>
              <a:rPr lang="en-US" dirty="0"/>
              <a:t> &amp; use custom images for enabled/disabled.</a:t>
            </a:r>
          </a:p>
          <a:p>
            <a:endParaRPr lang="en-US" dirty="0"/>
          </a:p>
          <a:p>
            <a:r>
              <a:rPr lang="en-US" dirty="0"/>
              <a:t>The tray is represented with a </a:t>
            </a:r>
            <a:r>
              <a:rPr lang="en-US" dirty="0" err="1"/>
              <a:t>StackPane</a:t>
            </a:r>
            <a:r>
              <a:rPr lang="en-US" dirty="0"/>
              <a:t> containing a Canvas and a </a:t>
            </a:r>
            <a:r>
              <a:rPr lang="en-US" dirty="0" err="1"/>
              <a:t>GridPane</a:t>
            </a:r>
            <a:r>
              <a:rPr lang="en-US" dirty="0"/>
              <a:t>. The Canvas is used to draw lines between letters during drags &amp; the </a:t>
            </a:r>
            <a:r>
              <a:rPr lang="en-US" dirty="0" err="1"/>
              <a:t>GridPane</a:t>
            </a:r>
            <a:r>
              <a:rPr lang="en-US" dirty="0"/>
              <a:t> is used to contain the letters on the tray and handle mouse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4708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F1AB-6A6F-41F5-9194-9C3CB290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ModelController</a:t>
            </a:r>
            <a:r>
              <a:rPr lang="en-US" sz="3200" dirty="0"/>
              <a:t>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F9DE17-6C4A-464D-A024-5898D06DA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014531"/>
              </p:ext>
            </p:extLst>
          </p:nvPr>
        </p:nvGraphicFramePr>
        <p:xfrm>
          <a:off x="3567240" y="586816"/>
          <a:ext cx="3636243" cy="567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243">
                  <a:extLst>
                    <a:ext uri="{9D8B030D-6E8A-4147-A177-3AD203B41FA5}">
                      <a16:colId xmlns:a16="http://schemas.microsoft.com/office/drawing/2014/main" val="4120202934"/>
                    </a:ext>
                  </a:extLst>
                </a:gridCol>
              </a:tblGrid>
              <a:tr h="582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ModelController.java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94092"/>
                  </a:ext>
                </a:extLst>
              </a:tr>
              <a:tr h="2194076">
                <a:tc>
                  <a:txBody>
                    <a:bodyPr/>
                    <a:lstStyle/>
                    <a:p>
                      <a:r>
                        <a:rPr lang="en-US" dirty="0"/>
                        <a:t>- dictionary : Dictionary</a:t>
                      </a:r>
                    </a:p>
                    <a:p>
                      <a:r>
                        <a:rPr lang="en-US" dirty="0"/>
                        <a:t>- tray : Tray</a:t>
                      </a:r>
                    </a:p>
                    <a:p>
                      <a:r>
                        <a:rPr lang="en-US" dirty="0"/>
                        <a:t>- player : Player</a:t>
                      </a:r>
                    </a:p>
                    <a:p>
                      <a:r>
                        <a:rPr lang="en-US" dirty="0"/>
                        <a:t>- possible :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possibleScore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2757"/>
                  </a:ext>
                </a:extLst>
              </a:tr>
              <a:tr h="2898448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ModelController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) : Constructor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handleWord</a:t>
                      </a:r>
                      <a:r>
                        <a:rPr lang="en-US" sz="1600" dirty="0"/>
                        <a:t>(String) : </a:t>
                      </a:r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getCorrect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ArrayList</a:t>
                      </a:r>
                      <a:r>
                        <a:rPr lang="en-US" sz="1600" dirty="0"/>
                        <a:t>&lt;String&gt;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getPossible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ArrayList</a:t>
                      </a:r>
                      <a:r>
                        <a:rPr lang="en-US" sz="1600" dirty="0"/>
                        <a:t>&lt;String&gt;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getPossibleScore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getScore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getTray</a:t>
                      </a:r>
                      <a:r>
                        <a:rPr lang="en-US" sz="1600" dirty="0"/>
                        <a:t>() : char[][]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026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A00CFD-065D-4D57-87BC-F608B826D22D}"/>
              </a:ext>
            </a:extLst>
          </p:cNvPr>
          <p:cNvSpPr txBox="1"/>
          <p:nvPr/>
        </p:nvSpPr>
        <p:spPr>
          <a:xfrm>
            <a:off x="7203483" y="494145"/>
            <a:ext cx="460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ModelController</a:t>
            </a:r>
            <a:r>
              <a:rPr lang="en-US" dirty="0"/>
              <a:t> instantiates the dictionary, tray, and player and then constructs a list of all possible words in the dictionary &amp; tray.</a:t>
            </a:r>
          </a:p>
          <a:p>
            <a:endParaRPr lang="en-US" dirty="0"/>
          </a:p>
          <a:p>
            <a:r>
              <a:rPr lang="en-US" dirty="0"/>
              <a:t>As the game progresses, </a:t>
            </a:r>
            <a:r>
              <a:rPr lang="en-US" dirty="0" err="1"/>
              <a:t>ModelController</a:t>
            </a:r>
            <a:r>
              <a:rPr lang="en-US" dirty="0"/>
              <a:t> receives words from </a:t>
            </a:r>
            <a:r>
              <a:rPr lang="en-US" dirty="0" err="1"/>
              <a:t>ViewController</a:t>
            </a:r>
            <a:r>
              <a:rPr lang="en-US" dirty="0"/>
              <a:t> and adds them to the correct lists, checks for repeats, and allocates points earned.</a:t>
            </a:r>
          </a:p>
        </p:txBody>
      </p:sp>
    </p:spTree>
    <p:extLst>
      <p:ext uri="{BB962C8B-B14F-4D97-AF65-F5344CB8AC3E}">
        <p14:creationId xmlns:p14="http://schemas.microsoft.com/office/powerpoint/2010/main" val="135441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9ECA-B110-4BD6-B25A-ECDCEA4D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9AFE3C-08D6-4909-A704-7546E248F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349552"/>
              </p:ext>
            </p:extLst>
          </p:nvPr>
        </p:nvGraphicFramePr>
        <p:xfrm>
          <a:off x="3638086" y="762000"/>
          <a:ext cx="3653496" cy="4861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496">
                  <a:extLst>
                    <a:ext uri="{9D8B030D-6E8A-4147-A177-3AD203B41FA5}">
                      <a16:colId xmlns:a16="http://schemas.microsoft.com/office/drawing/2014/main" val="620173844"/>
                    </a:ext>
                  </a:extLst>
                </a:gridCol>
              </a:tblGrid>
              <a:tr h="609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40402"/>
                  </a:ext>
                </a:extLst>
              </a:tr>
              <a:tr h="2125795">
                <a:tc>
                  <a:txBody>
                    <a:bodyPr/>
                    <a:lstStyle/>
                    <a:p>
                      <a:r>
                        <a:rPr lang="en-US" dirty="0"/>
                        <a:t> - dictionary :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83268"/>
                  </a:ext>
                </a:extLst>
              </a:tr>
              <a:tr h="2125795">
                <a:tc>
                  <a:txBody>
                    <a:bodyPr/>
                    <a:lstStyle/>
                    <a:p>
                      <a:r>
                        <a:rPr lang="en-US" sz="1600" dirty="0"/>
                        <a:t>+ Dictionary(String) : Constructor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getDictionary</a:t>
                      </a:r>
                      <a:r>
                        <a:rPr lang="en-US" sz="1600" dirty="0"/>
                        <a:t>() : </a:t>
                      </a:r>
                      <a:r>
                        <a:rPr lang="en-US" sz="1600" dirty="0" err="1"/>
                        <a:t>ArrayList</a:t>
                      </a:r>
                      <a:r>
                        <a:rPr lang="en-US" sz="1600" dirty="0"/>
                        <a:t>&lt;String&gt;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getBoneyardSize</a:t>
                      </a:r>
                      <a:r>
                        <a:rPr lang="en-US" sz="1600" dirty="0"/>
                        <a:t>() :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write(String)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99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E209F8-E144-41B6-90AA-4AEFC8C23947}"/>
              </a:ext>
            </a:extLst>
          </p:cNvPr>
          <p:cNvSpPr txBox="1"/>
          <p:nvPr/>
        </p:nvSpPr>
        <p:spPr>
          <a:xfrm>
            <a:off x="7378287" y="662171"/>
            <a:ext cx="443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takes a String file name &amp; reads in a given file line by line, adding each line to it’s </a:t>
            </a:r>
            <a:r>
              <a:rPr lang="en-US" dirty="0" err="1"/>
              <a:t>ArrayList</a:t>
            </a:r>
            <a:r>
              <a:rPr lang="en-US" dirty="0"/>
              <a:t>&lt;String&gt;.</a:t>
            </a:r>
          </a:p>
        </p:txBody>
      </p:sp>
    </p:spTree>
    <p:extLst>
      <p:ext uri="{BB962C8B-B14F-4D97-AF65-F5344CB8AC3E}">
        <p14:creationId xmlns:p14="http://schemas.microsoft.com/office/powerpoint/2010/main" val="384746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39A5-CE1A-4C9C-948E-2AE10E37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174167-7342-4169-B590-163E528D1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534136"/>
              </p:ext>
            </p:extLst>
          </p:nvPr>
        </p:nvGraphicFramePr>
        <p:xfrm>
          <a:off x="3612207" y="743528"/>
          <a:ext cx="3670749" cy="4861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49">
                  <a:extLst>
                    <a:ext uri="{9D8B030D-6E8A-4147-A177-3AD203B41FA5}">
                      <a16:colId xmlns:a16="http://schemas.microsoft.com/office/drawing/2014/main" val="954073573"/>
                    </a:ext>
                  </a:extLst>
                </a:gridCol>
              </a:tblGrid>
              <a:tr h="6490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20629"/>
                  </a:ext>
                </a:extLst>
              </a:tr>
              <a:tr h="210618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guesses :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incorrect :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correct :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score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49857"/>
                  </a:ext>
                </a:extLst>
              </a:tr>
              <a:tr h="2106183">
                <a:tc>
                  <a:txBody>
                    <a:bodyPr/>
                    <a:lstStyle/>
                    <a:p>
                      <a:r>
                        <a:rPr lang="en-US" dirty="0"/>
                        <a:t>+ Player(String) : Constructor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setCorrect</a:t>
                      </a:r>
                      <a:r>
                        <a:rPr lang="en-US" dirty="0"/>
                        <a:t>(String)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setIncorrect</a:t>
                      </a:r>
                      <a:r>
                        <a:rPr lang="en-US" dirty="0"/>
                        <a:t>(String)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addPoints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getGuesses</a:t>
                      </a:r>
                      <a:r>
                        <a:rPr lang="en-US" dirty="0"/>
                        <a:t>() :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getCorrect</a:t>
                      </a:r>
                      <a:r>
                        <a:rPr lang="en-US" dirty="0"/>
                        <a:t>() :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getScore</a:t>
                      </a:r>
                      <a:r>
                        <a:rPr lang="en-US" dirty="0"/>
                        <a:t>()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686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5D8108-628D-42AA-ABB5-8FC1A2AC2929}"/>
              </a:ext>
            </a:extLst>
          </p:cNvPr>
          <p:cNvSpPr txBox="1"/>
          <p:nvPr/>
        </p:nvSpPr>
        <p:spPr>
          <a:xfrm>
            <a:off x="7371490" y="662172"/>
            <a:ext cx="4441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stores the current player guesses (incorrect, correct, total) and current player score.</a:t>
            </a:r>
          </a:p>
        </p:txBody>
      </p:sp>
    </p:spTree>
    <p:extLst>
      <p:ext uri="{BB962C8B-B14F-4D97-AF65-F5344CB8AC3E}">
        <p14:creationId xmlns:p14="http://schemas.microsoft.com/office/powerpoint/2010/main" val="6161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6530-0FE6-4E7F-912E-45B509AF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09C42B-5FE7-4D2D-8FA7-3F4479A89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535624"/>
              </p:ext>
            </p:extLst>
          </p:nvPr>
        </p:nvGraphicFramePr>
        <p:xfrm>
          <a:off x="3620834" y="752764"/>
          <a:ext cx="3636243" cy="4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243">
                  <a:extLst>
                    <a:ext uri="{9D8B030D-6E8A-4147-A177-3AD203B41FA5}">
                      <a16:colId xmlns:a16="http://schemas.microsoft.com/office/drawing/2014/main" val="3584749709"/>
                    </a:ext>
                  </a:extLst>
                </a:gridCol>
              </a:tblGrid>
              <a:tr h="589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Timer.java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1926"/>
                  </a:ext>
                </a:extLst>
              </a:tr>
              <a:tr h="2135738">
                <a:tc>
                  <a:txBody>
                    <a:bodyPr/>
                    <a:lstStyle/>
                    <a:p>
                      <a:r>
                        <a:rPr lang="en-US" dirty="0"/>
                        <a:t>- timer : Timeline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timeString</a:t>
                      </a:r>
                      <a:r>
                        <a:rPr lang="en-US" dirty="0"/>
                        <a:t> : String</a:t>
                      </a:r>
                    </a:p>
                    <a:p>
                      <a:r>
                        <a:rPr lang="en-US" dirty="0"/>
                        <a:t>- time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r>
                        <a:rPr lang="en-US" dirty="0"/>
                        <a:t>- minutes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r>
                        <a:rPr lang="en-US" dirty="0"/>
                        <a:t>- seconds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39165"/>
                  </a:ext>
                </a:extLst>
              </a:tr>
              <a:tr h="2135738">
                <a:tc>
                  <a:txBody>
                    <a:bodyPr/>
                    <a:lstStyle/>
                    <a:p>
                      <a:r>
                        <a:rPr lang="en-US" dirty="0"/>
                        <a:t>+ Timer(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Constructor</a:t>
                      </a:r>
                    </a:p>
                    <a:p>
                      <a:r>
                        <a:rPr lang="en-US" dirty="0"/>
                        <a:t>+ play(Label): void</a:t>
                      </a:r>
                    </a:p>
                    <a:p>
                      <a:r>
                        <a:rPr lang="en-US" dirty="0"/>
                        <a:t>- converter(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 : void</a:t>
                      </a:r>
                    </a:p>
                    <a:p>
                      <a:r>
                        <a:rPr lang="en-US" dirty="0"/>
                        <a:t>- format(Label)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612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C20202-D44A-4FB8-BF5F-435A8A5DE419}"/>
              </a:ext>
            </a:extLst>
          </p:cNvPr>
          <p:cNvSpPr txBox="1"/>
          <p:nvPr/>
        </p:nvSpPr>
        <p:spPr>
          <a:xfrm>
            <a:off x="7257076" y="660400"/>
            <a:ext cx="45747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handles the timing &amp; time label of the Boggle game.</a:t>
            </a:r>
          </a:p>
          <a:p>
            <a:endParaRPr lang="en-US" dirty="0"/>
          </a:p>
          <a:p>
            <a:r>
              <a:rPr lang="en-US" dirty="0"/>
              <a:t>The constructor takes an </a:t>
            </a:r>
            <a:r>
              <a:rPr lang="en-US" dirty="0" err="1"/>
              <a:t>int</a:t>
            </a:r>
            <a:r>
              <a:rPr lang="en-US" dirty="0"/>
              <a:t> value of the total time (in seconds).</a:t>
            </a:r>
          </a:p>
          <a:p>
            <a:endParaRPr lang="en-US" dirty="0"/>
          </a:p>
          <a:p>
            <a:r>
              <a:rPr lang="en-US" dirty="0"/>
              <a:t>play is started from </a:t>
            </a:r>
            <a:r>
              <a:rPr lang="en-US" dirty="0" err="1"/>
              <a:t>ViewController</a:t>
            </a:r>
            <a:r>
              <a:rPr lang="en-US" dirty="0"/>
              <a:t> and updates the timer Label as the game  progresses.</a:t>
            </a:r>
          </a:p>
          <a:p>
            <a:endParaRPr lang="en-US" dirty="0"/>
          </a:p>
          <a:p>
            <a:r>
              <a:rPr lang="en-US" dirty="0"/>
              <a:t>converter converts the total time into minutes and seconds.</a:t>
            </a:r>
          </a:p>
          <a:p>
            <a:endParaRPr lang="en-US" dirty="0"/>
          </a:p>
          <a:p>
            <a:r>
              <a:rPr lang="en-US" dirty="0"/>
              <a:t>format formats the current time into a string view on the label.</a:t>
            </a:r>
          </a:p>
        </p:txBody>
      </p:sp>
    </p:spTree>
    <p:extLst>
      <p:ext uri="{BB962C8B-B14F-4D97-AF65-F5344CB8AC3E}">
        <p14:creationId xmlns:p14="http://schemas.microsoft.com/office/powerpoint/2010/main" val="2385253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264</TotalTime>
  <Words>1030</Words>
  <Application>Microsoft Office PowerPoint</Application>
  <PresentationFormat>Widescreen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Boggle</vt:lpstr>
      <vt:lpstr>Program Overview: </vt:lpstr>
      <vt:lpstr>Main:</vt:lpstr>
      <vt:lpstr>ViewController:</vt:lpstr>
      <vt:lpstr>TrayDisplay:</vt:lpstr>
      <vt:lpstr>ModelController:</vt:lpstr>
      <vt:lpstr>Dictionary:</vt:lpstr>
      <vt:lpstr>Player:</vt:lpstr>
      <vt:lpstr>Timer:</vt:lpstr>
      <vt:lpstr>Tray: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Hurst</dc:creator>
  <cp:lastModifiedBy>Jacob Hurst</cp:lastModifiedBy>
  <cp:revision>16</cp:revision>
  <dcterms:created xsi:type="dcterms:W3CDTF">2017-09-15T01:17:58Z</dcterms:created>
  <dcterms:modified xsi:type="dcterms:W3CDTF">2017-10-12T22:46:56Z</dcterms:modified>
</cp:coreProperties>
</file>