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6" r:id="rId6"/>
    <p:sldId id="265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5886-2AFC-45F6-8722-C8B027805AC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7312-7EF6-48EA-9591-879222C19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5886-2AFC-45F6-8722-C8B027805AC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7312-7EF6-48EA-9591-879222C19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0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5886-2AFC-45F6-8722-C8B027805AC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7312-7EF6-48EA-9591-879222C19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15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5886-2AFC-45F6-8722-C8B027805AC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7312-7EF6-48EA-9591-879222C19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2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5886-2AFC-45F6-8722-C8B027805AC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7312-7EF6-48EA-9591-879222C19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2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5886-2AFC-45F6-8722-C8B027805AC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7312-7EF6-48EA-9591-879222C19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4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5886-2AFC-45F6-8722-C8B027805AC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7312-7EF6-48EA-9591-879222C19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24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5886-2AFC-45F6-8722-C8B027805AC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7312-7EF6-48EA-9591-879222C19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5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5886-2AFC-45F6-8722-C8B027805AC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7312-7EF6-48EA-9591-879222C19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62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5886-2AFC-45F6-8722-C8B027805AC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7312-7EF6-48EA-9591-879222C19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0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5886-2AFC-45F6-8722-C8B027805AC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7312-7EF6-48EA-9591-879222C19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4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96B5886-2AFC-45F6-8722-C8B027805AC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F107312-7EF6-48EA-9591-879222C19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0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6E92-9880-430B-8A64-B12AB27349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SmartRail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28C4C-CCA6-454A-927F-6AC43B7A3A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 Documentation:</a:t>
            </a:r>
            <a:br>
              <a:rPr lang="en-US" dirty="0"/>
            </a:br>
            <a:r>
              <a:rPr lang="en-US" dirty="0"/>
              <a:t>Author: Jacob Hurst &amp; Jaehee Shin</a:t>
            </a:r>
            <a:br>
              <a:rPr lang="en-US" dirty="0"/>
            </a:br>
            <a:r>
              <a:rPr lang="en-US" dirty="0"/>
              <a:t>Date: 11/16/17</a:t>
            </a:r>
          </a:p>
        </p:txBody>
      </p:sp>
    </p:spTree>
    <p:extLst>
      <p:ext uri="{BB962C8B-B14F-4D97-AF65-F5344CB8AC3E}">
        <p14:creationId xmlns:p14="http://schemas.microsoft.com/office/powerpoint/2010/main" val="3288645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F99F-208D-4B15-9E9F-09335101B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2C051F-A645-4488-A03A-49B6C99EC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extends Track &amp; provides additional switching functionalities.</a:t>
            </a:r>
          </a:p>
          <a:p>
            <a:r>
              <a:rPr lang="en-US" dirty="0"/>
              <a:t>Upon creation, switches connect to themselves and their left/right neighbors. When a connection is set, that switch connects to the track either above or below them and forgets their connection to themselves.</a:t>
            </a:r>
          </a:p>
        </p:txBody>
      </p:sp>
    </p:spTree>
    <p:extLst>
      <p:ext uri="{BB962C8B-B14F-4D97-AF65-F5344CB8AC3E}">
        <p14:creationId xmlns:p14="http://schemas.microsoft.com/office/powerpoint/2010/main" val="2024032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17870-AE1C-4C2D-A7D3-77EA1E8E8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EA7B-507F-44ED-A14A-CE7588371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extends Thread &amp; acts as an individual agent on it’s starting track.</a:t>
            </a:r>
          </a:p>
          <a:p>
            <a:r>
              <a:rPr lang="en-US" dirty="0"/>
              <a:t>A trains starting track is determined when a station is clicked on and a path to the user entered destination is found (but not secured).</a:t>
            </a:r>
          </a:p>
          <a:p>
            <a:r>
              <a:rPr lang="en-US" dirty="0"/>
              <a:t>From there, the train will wait for the path to be secured and then begin traversing the path when it receives the “secured” message.</a:t>
            </a:r>
          </a:p>
          <a:p>
            <a:r>
              <a:rPr lang="en-US" dirty="0"/>
              <a:t>While traversing the path, the train will make sure that it’s next track has not received any changes by asking if the track is ready &amp; will only move when it receives the “available” message. </a:t>
            </a:r>
          </a:p>
          <a:p>
            <a:r>
              <a:rPr lang="en-US" dirty="0"/>
              <a:t>When a train leaves a track it sends an “unlock” message that unlocks the track and sets its current train reference to null.</a:t>
            </a:r>
          </a:p>
        </p:txBody>
      </p:sp>
    </p:spTree>
    <p:extLst>
      <p:ext uri="{BB962C8B-B14F-4D97-AF65-F5344CB8AC3E}">
        <p14:creationId xmlns:p14="http://schemas.microsoft.com/office/powerpoint/2010/main" val="2566995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39D34-78B9-4284-A99D-97C1CF2CF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TrackView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8FC9C-A2A6-4B1B-8032-397DCDAAD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TrackView</a:t>
            </a:r>
            <a:r>
              <a:rPr lang="en-US" dirty="0"/>
              <a:t> is the view component of the generic tracks.</a:t>
            </a:r>
          </a:p>
          <a:p>
            <a:r>
              <a:rPr lang="en-US" dirty="0"/>
              <a:t>Text above the track shows the current lock-holder.</a:t>
            </a:r>
          </a:p>
          <a:p>
            <a:r>
              <a:rPr lang="en-US" dirty="0" err="1"/>
              <a:t>ImageView</a:t>
            </a:r>
            <a:r>
              <a:rPr lang="en-US" dirty="0"/>
              <a:t> is used to represent the track.</a:t>
            </a:r>
          </a:p>
          <a:p>
            <a:r>
              <a:rPr lang="en-US" dirty="0" err="1"/>
              <a:t>TrackView</a:t>
            </a:r>
            <a:r>
              <a:rPr lang="en-US" dirty="0"/>
              <a:t> also handles the endpoints that may hold a station by adding </a:t>
            </a:r>
            <a:r>
              <a:rPr lang="en-US" dirty="0" err="1"/>
              <a:t>EventListeners</a:t>
            </a:r>
            <a:r>
              <a:rPr lang="en-US" dirty="0"/>
              <a:t> to the station names.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81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E371E-BEB3-42C5-8A80-05578F2D7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LightView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7CFC0-92A3-4BCC-B006-58E7729E4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LightView</a:t>
            </a:r>
            <a:r>
              <a:rPr lang="en-US" dirty="0"/>
              <a:t> is the view component of the lights. </a:t>
            </a:r>
          </a:p>
          <a:p>
            <a:r>
              <a:rPr lang="en-US" dirty="0"/>
              <a:t>Text above the light shows the current lock-holder.</a:t>
            </a:r>
          </a:p>
          <a:p>
            <a:r>
              <a:rPr lang="en-US" dirty="0" err="1"/>
              <a:t>ImageView</a:t>
            </a:r>
            <a:r>
              <a:rPr lang="en-US" dirty="0"/>
              <a:t> is used to represent the light and it’s status (red, green, or off).</a:t>
            </a:r>
          </a:p>
        </p:txBody>
      </p:sp>
    </p:spTree>
    <p:extLst>
      <p:ext uri="{BB962C8B-B14F-4D97-AF65-F5344CB8AC3E}">
        <p14:creationId xmlns:p14="http://schemas.microsoft.com/office/powerpoint/2010/main" val="2438453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BD837-6C58-4F31-B9FB-69397B654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SwitchView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BCA61-80F0-4C34-9BB2-C30644BBE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SwitchView</a:t>
            </a:r>
            <a:r>
              <a:rPr lang="en-US" dirty="0"/>
              <a:t> is the view component of the switches.</a:t>
            </a:r>
          </a:p>
          <a:p>
            <a:r>
              <a:rPr lang="en-US" dirty="0"/>
              <a:t>Text above the switch shows the current lock-holder.</a:t>
            </a:r>
          </a:p>
          <a:p>
            <a:r>
              <a:rPr lang="en-US" dirty="0" err="1"/>
              <a:t>ImageView</a:t>
            </a:r>
            <a:r>
              <a:rPr lang="en-US" dirty="0"/>
              <a:t> is used to represent the switch.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173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C701-D2DD-4537-B3A2-B97C354A5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TrainView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1F60D-368F-4A16-83E7-7A339DCAC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TrainView</a:t>
            </a:r>
            <a:r>
              <a:rPr lang="en-US" dirty="0"/>
              <a:t> is the view component of the trains. </a:t>
            </a:r>
          </a:p>
          <a:p>
            <a:r>
              <a:rPr lang="en-US" dirty="0" err="1"/>
              <a:t>ImageView</a:t>
            </a:r>
            <a:r>
              <a:rPr lang="en-US" dirty="0"/>
              <a:t> is used to represent the train with different colors for each train.</a:t>
            </a:r>
          </a:p>
          <a:p>
            <a:r>
              <a:rPr lang="en-US" dirty="0" err="1"/>
              <a:t>TrainView</a:t>
            </a:r>
            <a:r>
              <a:rPr lang="en-US" dirty="0"/>
              <a:t> also handles the starting of trains by providing a destination prompt when a </a:t>
            </a:r>
            <a:r>
              <a:rPr lang="en-US"/>
              <a:t>station is clicked.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657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6" descr="A close up of a device&#10;&#10;Description generated with high confidence">
            <a:extLst>
              <a:ext uri="{FF2B5EF4-FFF2-40B4-BE49-F238E27FC236}">
                <a16:creationId xmlns:a16="http://schemas.microsoft.com/office/drawing/2014/main" id="{8CD92C18-8826-402C-ACA0-643FBA35B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897" y="933350"/>
            <a:ext cx="7772401" cy="49743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020C28-988F-4028-9002-865ED2B0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spc="-100"/>
              <a:t>Program Overview:</a:t>
            </a:r>
            <a:br>
              <a:rPr lang="en-US" sz="2400" spc="-100"/>
            </a:br>
            <a:endParaRPr lang="en-US" sz="2400" spc="-100"/>
          </a:p>
        </p:txBody>
      </p:sp>
    </p:spTree>
    <p:extLst>
      <p:ext uri="{BB962C8B-B14F-4D97-AF65-F5344CB8AC3E}">
        <p14:creationId xmlns:p14="http://schemas.microsoft.com/office/powerpoint/2010/main" val="18126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D141E-2E3B-48C0-B63C-5995ACD9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525CB83-0A8E-4EE6-9006-EF6E8D878F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975678"/>
              </p:ext>
            </p:extLst>
          </p:nvPr>
        </p:nvGraphicFramePr>
        <p:xfrm>
          <a:off x="3620833" y="791937"/>
          <a:ext cx="2808107" cy="2510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107">
                  <a:extLst>
                    <a:ext uri="{9D8B030D-6E8A-4147-A177-3AD203B41FA5}">
                      <a16:colId xmlns:a16="http://schemas.microsoft.com/office/drawing/2014/main" val="3934517634"/>
                    </a:ext>
                  </a:extLst>
                </a:gridCol>
              </a:tblGrid>
              <a:tr h="216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Main.java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376228"/>
                  </a:ext>
                </a:extLst>
              </a:tr>
              <a:tr h="107235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826401"/>
                  </a:ext>
                </a:extLst>
              </a:tr>
              <a:tr h="1072350">
                <a:tc>
                  <a:txBody>
                    <a:bodyPr/>
                    <a:lstStyle/>
                    <a:p>
                      <a:r>
                        <a:rPr lang="en-US" dirty="0"/>
                        <a:t>+ main() 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1313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05BA4A1-36C0-4735-A008-83FC59B0D473}"/>
              </a:ext>
            </a:extLst>
          </p:cNvPr>
          <p:cNvSpPr txBox="1"/>
          <p:nvPr/>
        </p:nvSpPr>
        <p:spPr>
          <a:xfrm>
            <a:off x="6498391" y="708810"/>
            <a:ext cx="525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main entry point for the program. Launches the </a:t>
            </a:r>
          </a:p>
          <a:p>
            <a:r>
              <a:rPr lang="en-US" dirty="0"/>
              <a:t>ViewController.</a:t>
            </a:r>
          </a:p>
        </p:txBody>
      </p:sp>
    </p:spTree>
    <p:extLst>
      <p:ext uri="{BB962C8B-B14F-4D97-AF65-F5344CB8AC3E}">
        <p14:creationId xmlns:p14="http://schemas.microsoft.com/office/powerpoint/2010/main" val="3460449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A7E2-D989-4804-B1B8-8F3811B7A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ViewController: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78833B-4E57-4E31-AD4B-B299A9192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Controller initializes the main frame (initially empty) and presents a setup dialog box. From this dialog box, the user can choose to select from 4 pre-loaded configurations, or to build a custom configuration using the builder.</a:t>
            </a:r>
          </a:p>
          <a:p>
            <a:r>
              <a:rPr lang="en-US" dirty="0"/>
              <a:t>Once a configuration is loaded, the user must then start the simulation.</a:t>
            </a:r>
          </a:p>
          <a:p>
            <a:r>
              <a:rPr lang="en-US" dirty="0"/>
              <a:t>Upon starting the simulation a timer, pause/resume buttons, text presenting active train count, &amp; text presenting simulation information are all displayed.</a:t>
            </a:r>
          </a:p>
          <a:p>
            <a:r>
              <a:rPr lang="en-US" dirty="0"/>
              <a:t>From there, the user just needs to set train’s on tracks and provide destinations using the trains prompt.</a:t>
            </a:r>
          </a:p>
        </p:txBody>
      </p:sp>
    </p:spTree>
    <p:extLst>
      <p:ext uri="{BB962C8B-B14F-4D97-AF65-F5344CB8AC3E}">
        <p14:creationId xmlns:p14="http://schemas.microsoft.com/office/powerpoint/2010/main" val="1852554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18B56-D097-4F2D-9341-129DE1387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ModelController: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AB99655-B10F-4D40-BAB5-435DD5D3F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en-US" dirty="0"/>
              <a:t>ModelController instantiates Configuration with the file or configuration provided by ViewController.</a:t>
            </a:r>
          </a:p>
          <a:p>
            <a:r>
              <a:rPr lang="en-US" dirty="0"/>
              <a:t>From there, ModelController initializes all of the threads based on Configuration’s build. In doing this, ModelController also connects the switches and adds 1 un-active train to each rail.</a:t>
            </a:r>
          </a:p>
          <a:p>
            <a:r>
              <a:rPr lang="en-US" dirty="0"/>
              <a:t>When a train is started, ModelController increases the active count of trains and handles station statuses.</a:t>
            </a:r>
          </a:p>
        </p:txBody>
      </p:sp>
    </p:spTree>
    <p:extLst>
      <p:ext uri="{BB962C8B-B14F-4D97-AF65-F5344CB8AC3E}">
        <p14:creationId xmlns:p14="http://schemas.microsoft.com/office/powerpoint/2010/main" val="1470875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6F1AB-6A6F-41F5-9194-9C3CB290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Configuration: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72F5A5-4DA2-407D-8A9B-957C808EF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can take either an InputStream or an array representation of the desired configuration and will build from there. </a:t>
            </a:r>
          </a:p>
          <a:p>
            <a:r>
              <a:rPr lang="en-US" dirty="0"/>
              <a:t>Configuration checks for conditions involving lack of stations by labeling empty station name fields as “NO STATION”.</a:t>
            </a:r>
          </a:p>
          <a:p>
            <a:r>
              <a:rPr lang="en-US" dirty="0"/>
              <a:t>When a configuration is loaded from a file, configuration adds that file to a static ArrayList of configurations so as to not have to constantly rebuild configurations.</a:t>
            </a:r>
          </a:p>
        </p:txBody>
      </p:sp>
    </p:spTree>
    <p:extLst>
      <p:ext uri="{BB962C8B-B14F-4D97-AF65-F5344CB8AC3E}">
        <p14:creationId xmlns:p14="http://schemas.microsoft.com/office/powerpoint/2010/main" val="1354418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19ECA-B110-4BD6-B25A-ECDCEA4D0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E94A14-3C51-4249-BE3B-06789A59B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Rail is primarily used to maintain the collection of tracks that make up a row. </a:t>
            </a:r>
          </a:p>
          <a:p>
            <a:r>
              <a:rPr lang="en-US" dirty="0"/>
              <a:t>When created, rail also set’s the neighboring connections between tracks.</a:t>
            </a:r>
          </a:p>
        </p:txBody>
      </p:sp>
    </p:spTree>
    <p:extLst>
      <p:ext uri="{BB962C8B-B14F-4D97-AF65-F5344CB8AC3E}">
        <p14:creationId xmlns:p14="http://schemas.microsoft.com/office/powerpoint/2010/main" val="384746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139A5-CE1A-4C9C-948E-2AE10E37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24501A-99DE-40B0-A2BC-2B4D30BC1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 extends Thread and gets extended by Light &amp; Switch.</a:t>
            </a:r>
          </a:p>
          <a:p>
            <a:r>
              <a:rPr lang="en-US" dirty="0"/>
              <a:t>Track provides a generic run method to be shared among the three track components (itself, lights, switches).</a:t>
            </a:r>
          </a:p>
          <a:p>
            <a:r>
              <a:rPr lang="en-US" dirty="0"/>
              <a:t>Components of the rail only have knowledge of their immediate neighbors, the train currently occupying them (if any), and the current lock-holder (“ “ for no lock).</a:t>
            </a:r>
          </a:p>
          <a:p>
            <a:r>
              <a:rPr lang="en-US" dirty="0" err="1"/>
              <a:t>PathFinder</a:t>
            </a:r>
            <a:r>
              <a:rPr lang="en-US" dirty="0"/>
              <a:t> uses a depth-first search to check for a destination.</a:t>
            </a:r>
          </a:p>
          <a:p>
            <a:r>
              <a:rPr lang="en-US" dirty="0" err="1"/>
              <a:t>SecurePath</a:t>
            </a:r>
            <a:r>
              <a:rPr lang="en-US" dirty="0"/>
              <a:t> secures the locks for that path if a path is found.</a:t>
            </a:r>
          </a:p>
        </p:txBody>
      </p:sp>
    </p:spTree>
    <p:extLst>
      <p:ext uri="{BB962C8B-B14F-4D97-AF65-F5344CB8AC3E}">
        <p14:creationId xmlns:p14="http://schemas.microsoft.com/office/powerpoint/2010/main" val="61619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86530-0FE6-4E7F-912E-45B509AF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C767F9-4B53-4956-A799-9CA497F69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 extends track &amp; provides additional light functionalities.</a:t>
            </a:r>
          </a:p>
          <a:p>
            <a:r>
              <a:rPr lang="en-US" dirty="0"/>
              <a:t>Lights can be either red or green. Upon initialization, these colors are set randomly.</a:t>
            </a:r>
          </a:p>
          <a:p>
            <a:r>
              <a:rPr lang="en-US" dirty="0"/>
              <a:t>The only scenarios in which light statuses get changed is when neighboring switches (if any) request a change to red or green.</a:t>
            </a:r>
          </a:p>
        </p:txBody>
      </p:sp>
    </p:spTree>
    <p:extLst>
      <p:ext uri="{BB962C8B-B14F-4D97-AF65-F5344CB8AC3E}">
        <p14:creationId xmlns:p14="http://schemas.microsoft.com/office/powerpoint/2010/main" val="238525364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311</TotalTime>
  <Words>784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Corbel</vt:lpstr>
      <vt:lpstr>Wingdings 2</vt:lpstr>
      <vt:lpstr>Frame</vt:lpstr>
      <vt:lpstr>SmartRail</vt:lpstr>
      <vt:lpstr>Program Overview: </vt:lpstr>
      <vt:lpstr>Main:</vt:lpstr>
      <vt:lpstr>ViewController:</vt:lpstr>
      <vt:lpstr>ModelController:</vt:lpstr>
      <vt:lpstr>Configuration:</vt:lpstr>
      <vt:lpstr>Rail:</vt:lpstr>
      <vt:lpstr>Track:</vt:lpstr>
      <vt:lpstr>Light:</vt:lpstr>
      <vt:lpstr>Switch:</vt:lpstr>
      <vt:lpstr>Train:</vt:lpstr>
      <vt:lpstr>TrackView:</vt:lpstr>
      <vt:lpstr>LightView:</vt:lpstr>
      <vt:lpstr>SwitchView:</vt:lpstr>
      <vt:lpstr>TrainView: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Hurst</dc:creator>
  <cp:lastModifiedBy>Jacob Hurst</cp:lastModifiedBy>
  <cp:revision>22</cp:revision>
  <dcterms:created xsi:type="dcterms:W3CDTF">2017-09-15T01:17:58Z</dcterms:created>
  <dcterms:modified xsi:type="dcterms:W3CDTF">2017-11-17T03:15:31Z</dcterms:modified>
</cp:coreProperties>
</file>