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1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A558D-EEA7-4437-BB66-044FF263E58D}" type="datetimeFigureOut">
              <a:rPr lang="en-US" smtClean="0"/>
              <a:pPr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F926E-5111-4D0E-A220-54F08658AE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B5B48-A88C-4504-B18A-BC72DA1CE798}" type="datetimeFigureOut">
              <a:rPr lang="en-US" smtClean="0"/>
              <a:pPr/>
              <a:t>10/11/2017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4724E-7CB4-4288-908A-97852378BB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8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A943E-A149-4653-BFC4-7FC4850BC8D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6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4960137"/>
            <a:ext cx="5829300" cy="146304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4400" spc="200" baseline="0">
                <a:solidFill>
                  <a:srgbClr val="EE5612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87CAE06-BA42-40F9-982C-B0D098EE7857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83152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286" y="1"/>
            <a:ext cx="9141714" cy="4572000"/>
          </a:xfrm>
          <a:solidFill>
            <a:schemeClr val="bg1">
              <a:lumMod val="75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65" y="5520046"/>
            <a:ext cx="2647686" cy="402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C44-D8D6-463E-BFED-9AB50CE564D0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A9C0-C615-4571-8174-8C0DA22BB7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1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 sz="4400">
                <a:solidFill>
                  <a:srgbClr val="EE561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1440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972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548640" lvl="1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Second level</a:t>
            </a:r>
          </a:p>
          <a:p>
            <a:pPr marL="731520" lvl="2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Third level</a:t>
            </a:r>
          </a:p>
          <a:p>
            <a:pPr marL="914400" lvl="3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Fourth level</a:t>
            </a:r>
          </a:p>
          <a:p>
            <a:pPr marL="1097280" lvl="4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4E92-CEF1-4ED6-992B-2D267FC49203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C31699D-5762-48D0-859C-04BE2AC57F81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8097" y="2295846"/>
            <a:ext cx="3569442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548640" lvl="1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Second level</a:t>
            </a:r>
          </a:p>
          <a:p>
            <a:pPr marL="731520" lvl="2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Third level</a:t>
            </a:r>
          </a:p>
          <a:p>
            <a:pPr marL="914400" lvl="3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Fourth level</a:t>
            </a:r>
          </a:p>
          <a:p>
            <a:pPr marL="1097280" lvl="4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1990" y="2286000"/>
            <a:ext cx="3569442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548640" lvl="1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Second level</a:t>
            </a:r>
          </a:p>
          <a:p>
            <a:pPr marL="731520" lvl="2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Third level</a:t>
            </a:r>
          </a:p>
          <a:p>
            <a:pPr marL="914400" lvl="3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Fourth level</a:t>
            </a:r>
          </a:p>
          <a:p>
            <a:pPr marL="1097280" lvl="4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CF9E-CD68-42FF-9C3F-6DEA21B8D744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School of Information Studies | Syracuse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768097" y="3010949"/>
            <a:ext cx="3569442" cy="335280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548640" lvl="1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Second level</a:t>
            </a:r>
          </a:p>
          <a:p>
            <a:pPr marL="731520" lvl="2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Third level</a:t>
            </a:r>
          </a:p>
          <a:p>
            <a:pPr marL="914400" lvl="3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Fourth level</a:t>
            </a:r>
          </a:p>
          <a:p>
            <a:pPr marL="1097280" lvl="4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491990" y="3001103"/>
            <a:ext cx="3569442" cy="335280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548640" lvl="1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Second level</a:t>
            </a:r>
          </a:p>
          <a:p>
            <a:pPr marL="731520" lvl="2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Third level</a:t>
            </a:r>
          </a:p>
          <a:p>
            <a:pPr marL="914400" lvl="3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Fourth level</a:t>
            </a:r>
          </a:p>
          <a:p>
            <a:pPr marL="1097280" lvl="4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FE0-0A54-4813-82FE-A1BD5686657A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800">
                <a:solidFill>
                  <a:srgbClr val="EE561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109A-C144-4013-9383-03A8BD60CD31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200" spc="200" baseline="0">
                <a:solidFill>
                  <a:srgbClr val="EE5612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rgbClr val="BFBFBF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0A16-CA6C-41AA-BD93-3CE17DF7849E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55232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25" y="5572367"/>
            <a:ext cx="2647686" cy="402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9A8B-E042-4773-BCEE-F288E20694D6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24D7-8BC1-4894-93DE-2029D3CCA4CF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39" y="6454929"/>
            <a:ext cx="1989245" cy="302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084832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548640" lvl="1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Second level</a:t>
            </a:r>
          </a:p>
          <a:p>
            <a:pPr marL="731520" lvl="2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Third level</a:t>
            </a:r>
          </a:p>
          <a:p>
            <a:pPr marL="914400" lvl="3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Fourth level</a:t>
            </a:r>
          </a:p>
          <a:p>
            <a:pPr marL="1097280" lvl="4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839788" cy="257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D861CA50-7084-4900-8946-8A567EF97853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baseline="0">
                <a:solidFill>
                  <a:schemeClr val="bg1">
                    <a:lumMod val="7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 smtClean="0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39" y="6454929"/>
            <a:ext cx="1989245" cy="3024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60" r:id="rId7"/>
    <p:sldLayoutId id="2147483658" r:id="rId8"/>
    <p:sldLayoutId id="2147483659" r:id="rId9"/>
    <p:sldLayoutId id="214748366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cap="none" spc="100" baseline="0">
          <a:solidFill>
            <a:srgbClr val="EE5612"/>
          </a:solidFill>
          <a:latin typeface="Sherman Serif Book" charset="0"/>
          <a:ea typeface="Sherman Serif Book" charset="0"/>
          <a:cs typeface="Sherman Serif Book" charset="0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rgbClr val="00206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1pPr>
      <a:lvl2pPr marL="65151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rgbClr val="002060"/>
        </a:buClr>
        <a:buFont typeface="Wingdings 3" pitchFamily="18" charset="2"/>
        <a:buChar char=""/>
        <a:defRPr lang="en-US" sz="2200" kern="1200" dirty="0" smtClean="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2pPr>
      <a:lvl3pPr marL="83439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rgbClr val="002060"/>
        </a:buClr>
        <a:buFont typeface="Wingdings 3" pitchFamily="18" charset="2"/>
        <a:buChar char="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3pPr>
      <a:lvl4pPr marL="101727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rgbClr val="002060"/>
        </a:buClr>
        <a:buFont typeface="Wingdings 3" pitchFamily="18" charset="2"/>
        <a:buChar char="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4pPr>
      <a:lvl5pPr marL="12001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rgbClr val="002060"/>
        </a:buClr>
        <a:buFont typeface="Wingdings 3" pitchFamily="18" charset="2"/>
        <a:buChar char=""/>
        <a:defRPr lang="en-US" sz="1400" kern="1200" dirty="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71A1-2CC9-41E8-9C81-E0B9A4724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Review</a:t>
            </a:r>
            <a:endParaRPr lang="en-US" dirty="0"/>
          </a:p>
        </p:txBody>
      </p:sp>
      <p:pic>
        <p:nvPicPr>
          <p:cNvPr id="5" name="Picture Placeholder 4" descr="Picture1.jp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58" b="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15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3FFD-3F48-4528-A3AD-9FAA67C7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6BE249-092C-4A0F-98C1-6973AF7BC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46" y="2147363"/>
            <a:ext cx="2881625" cy="383780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F1AEE1-0A3A-4BA7-B441-B37A8F029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18855"/>
              </p:ext>
            </p:extLst>
          </p:nvPr>
        </p:nvGraphicFramePr>
        <p:xfrm>
          <a:off x="3594161" y="2202783"/>
          <a:ext cx="5245038" cy="2743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348">
                  <a:extLst>
                    <a:ext uri="{9D8B030D-6E8A-4147-A177-3AD203B41FA5}">
                      <a16:colId xmlns:a16="http://schemas.microsoft.com/office/drawing/2014/main" val="41993215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83307836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647138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28951695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855411493"/>
                    </a:ext>
                  </a:extLst>
                </a:gridCol>
                <a:gridCol w="1149926">
                  <a:extLst>
                    <a:ext uri="{9D8B030D-6E8A-4147-A177-3AD203B41FA5}">
                      <a16:colId xmlns:a16="http://schemas.microsoft.com/office/drawing/2014/main" val="1376666673"/>
                    </a:ext>
                  </a:extLst>
                </a:gridCol>
              </a:tblGrid>
              <a:tr h="383219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0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1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3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4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extLst>
                  <a:ext uri="{0D108BD9-81ED-4DB2-BD59-A6C34878D82A}">
                    <a16:rowId xmlns:a16="http://schemas.microsoft.com/office/drawing/2014/main" val="2878449954"/>
                  </a:ext>
                </a:extLst>
              </a:tr>
              <a:tr h="4720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0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5.1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3.5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1.4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0.2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Iris-setosa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extLst>
                  <a:ext uri="{0D108BD9-81ED-4DB2-BD59-A6C34878D82A}">
                    <a16:rowId xmlns:a16="http://schemas.microsoft.com/office/drawing/2014/main" val="3591102333"/>
                  </a:ext>
                </a:extLst>
              </a:tr>
              <a:tr h="4720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1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4.9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1.4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0.2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Iris-setosa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extLst>
                  <a:ext uri="{0D108BD9-81ED-4DB2-BD59-A6C34878D82A}">
                    <a16:rowId xmlns:a16="http://schemas.microsoft.com/office/drawing/2014/main" val="1727026840"/>
                  </a:ext>
                </a:extLst>
              </a:tr>
              <a:tr h="4720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4.7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3.2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1.3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0.2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Iris-setosa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extLst>
                  <a:ext uri="{0D108BD9-81ED-4DB2-BD59-A6C34878D82A}">
                    <a16:rowId xmlns:a16="http://schemas.microsoft.com/office/drawing/2014/main" val="4281279124"/>
                  </a:ext>
                </a:extLst>
              </a:tr>
              <a:tr h="4720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3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4.6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3.1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1.5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0.2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Iris-setosa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extLst>
                  <a:ext uri="{0D108BD9-81ED-4DB2-BD59-A6C34878D82A}">
                    <a16:rowId xmlns:a16="http://schemas.microsoft.com/office/drawing/2014/main" val="1465500248"/>
                  </a:ext>
                </a:extLst>
              </a:tr>
              <a:tr h="4720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4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3.6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1.4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0.2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Sherman Serif Book"/>
                        </a:rPr>
                        <a:t>Iris-setosa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herman Serif Book"/>
                      </a:endParaRPr>
                    </a:p>
                  </a:txBody>
                  <a:tcPr marL="8281" marR="8281" marT="8281" marB="0" anchor="ctr"/>
                </a:tc>
                <a:extLst>
                  <a:ext uri="{0D108BD9-81ED-4DB2-BD59-A6C34878D82A}">
                    <a16:rowId xmlns:a16="http://schemas.microsoft.com/office/drawing/2014/main" val="283622192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0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7196DA-8998-4378-A8F8-AC18BBE5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Limitations</a:t>
            </a:r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BC6BFD5-D298-44DC-922E-10E7AAB74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3" y="2767911"/>
            <a:ext cx="3948741" cy="2607658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0EA9B4E-5E47-4AE2-966E-0878E6349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30" y="2781917"/>
            <a:ext cx="3946861" cy="259365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7196DA-8998-4378-A8F8-AC18BBE5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Limitations (cont.)</a:t>
            </a:r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BC6BFD5-D298-44DC-922E-10E7AAB74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49" y="2743210"/>
            <a:ext cx="3734486" cy="2466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EA9B4E-5E47-4AE2-966E-0878E6349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77" y="2743210"/>
            <a:ext cx="3752867" cy="246617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18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</TotalTime>
  <Words>71</Words>
  <Application>Microsoft Office PowerPoint</Application>
  <PresentationFormat>On-screen Show (4:3)</PresentationFormat>
  <Paragraphs>46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Sherman Sans Book</vt:lpstr>
      <vt:lpstr>Sherman Serif Book</vt:lpstr>
      <vt:lpstr>Wingdings 3</vt:lpstr>
      <vt:lpstr>Integral</vt:lpstr>
      <vt:lpstr>Data Review</vt:lpstr>
      <vt:lpstr>Basic Data</vt:lpstr>
      <vt:lpstr>Convergence Limitations</vt:lpstr>
      <vt:lpstr>Convergence Limitations (cont.)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convocation</dc:title>
  <dc:creator>mmclarke</dc:creator>
  <cp:lastModifiedBy>2toradmin</cp:lastModifiedBy>
  <cp:revision>46</cp:revision>
  <dcterms:created xsi:type="dcterms:W3CDTF">2014-08-07T12:49:35Z</dcterms:created>
  <dcterms:modified xsi:type="dcterms:W3CDTF">2017-10-11T20:56:45Z</dcterms:modified>
</cp:coreProperties>
</file>