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2EC4-6C71-404B-97DA-2BAC9FB8360E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990B-A66F-4556-B310-C4A845C4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2EC4-6C71-404B-97DA-2BAC9FB8360E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990B-A66F-4556-B310-C4A845C4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1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2EC4-6C71-404B-97DA-2BAC9FB8360E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990B-A66F-4556-B310-C4A845C4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2EC4-6C71-404B-97DA-2BAC9FB8360E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990B-A66F-4556-B310-C4A845C4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9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2EC4-6C71-404B-97DA-2BAC9FB8360E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990B-A66F-4556-B310-C4A845C4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2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2EC4-6C71-404B-97DA-2BAC9FB8360E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990B-A66F-4556-B310-C4A845C4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4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2EC4-6C71-404B-97DA-2BAC9FB8360E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990B-A66F-4556-B310-C4A845C4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0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2EC4-6C71-404B-97DA-2BAC9FB8360E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990B-A66F-4556-B310-C4A845C4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2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2EC4-6C71-404B-97DA-2BAC9FB8360E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990B-A66F-4556-B310-C4A845C4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4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2EC4-6C71-404B-97DA-2BAC9FB8360E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990B-A66F-4556-B310-C4A845C4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8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2EC4-6C71-404B-97DA-2BAC9FB8360E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990B-A66F-4556-B310-C4A845C4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7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02EC4-6C71-404B-97DA-2BAC9FB8360E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0990B-A66F-4556-B310-C4A845C4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57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adi.sk/d/ES0J-wSWvSujg" TargetMode="External"/><Relationship Id="rId2" Type="http://schemas.openxmlformats.org/officeDocument/2006/relationships/hyperlink" Target="https://drive.google.com/open?id=0B8uyu6zyYc1ZeHprSHE3bVh6Sk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9743271/quicker-way-to-read-single-column-of-csv-file" TargetMode="External"/><Relationship Id="rId2" Type="http://schemas.openxmlformats.org/officeDocument/2006/relationships/hyperlink" Target="http://stats.stackexchange.com/questions/16796/reading-only-two-out-of-three-columns-with-read-cs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11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Link to small sample of data set</a:t>
            </a:r>
          </a:p>
          <a:p>
            <a:pPr lvl="1"/>
            <a:r>
              <a:rPr lang="en-US" dirty="0" smtClean="0">
                <a:hlinkClick r:id="rId2"/>
              </a:rPr>
              <a:t>https://drive.google.com/open?id=0B8uyu6zyYc1ZeHprSHE3bVh6Sk0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Link to entire data set</a:t>
            </a:r>
          </a:p>
          <a:p>
            <a:pPr lvl="1"/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https://yadi.sk/d/ES0J-wSWvSujg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04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If you are having problems bringing in the data (.csv files) from the data sets provided, you may want to google ‘read.csv specific columns’,</a:t>
            </a:r>
          </a:p>
          <a:p>
            <a:pPr marL="0" indent="0">
              <a:buNone/>
            </a:pPr>
            <a:r>
              <a:rPr lang="en-US" dirty="0" smtClean="0"/>
              <a:t>You will find a first response like: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http://stats.stackexchange.com/questions/16796/reading-only-two-out-of-three-columns-with-read-csv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 </a:t>
            </a:r>
          </a:p>
          <a:p>
            <a:pPr marL="0" indent="0">
              <a:buNone/>
            </a:pPr>
            <a:r>
              <a:rPr lang="en-US" dirty="0" smtClean="0"/>
              <a:t>There are many other solutions, such as: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http://stackoverflow.com/questions/19743271/quicker-way-to-read-single-column-of-csv-file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 </a:t>
            </a:r>
          </a:p>
          <a:p>
            <a:pPr marL="0" indent="0">
              <a:buNone/>
            </a:pPr>
            <a:r>
              <a:rPr lang="en-US" dirty="0" smtClean="0"/>
              <a:t>These explain multiple ways to read in only the columns that you want in the csv file.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0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64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Final Project Material</vt:lpstr>
      <vt:lpstr>Final Project Material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Material</dc:title>
  <dc:creator>G K</dc:creator>
  <cp:lastModifiedBy>G K</cp:lastModifiedBy>
  <cp:revision>2</cp:revision>
  <dcterms:created xsi:type="dcterms:W3CDTF">2017-04-24T00:24:16Z</dcterms:created>
  <dcterms:modified xsi:type="dcterms:W3CDTF">2017-04-24T00:35:15Z</dcterms:modified>
</cp:coreProperties>
</file>