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79" r:id="rId3"/>
    <p:sldId id="395" r:id="rId4"/>
    <p:sldId id="39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5" autoAdjust="0"/>
    <p:restoredTop sz="94660"/>
  </p:normalViewPr>
  <p:slideViewPr>
    <p:cSldViewPr>
      <p:cViewPr varScale="1">
        <p:scale>
          <a:sx n="82" d="100"/>
          <a:sy n="82" d="100"/>
        </p:scale>
        <p:origin x="178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Franklin Gothic Medium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7mzNPHF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7772400" cy="1470025"/>
          </a:xfrm>
        </p:spPr>
        <p:txBody>
          <a:bodyPr/>
          <a:lstStyle/>
          <a:p>
            <a:r>
              <a:rPr lang="en-US" dirty="0"/>
              <a:t>IST687 Project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7772400" cy="213360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Agile Kanban Methodology</a:t>
            </a:r>
          </a:p>
          <a:p>
            <a:pPr algn="l">
              <a:spcBef>
                <a:spcPts val="600"/>
              </a:spcBef>
            </a:pPr>
            <a:r>
              <a:rPr lang="en-US" sz="2400" dirty="0"/>
              <a:t>Team 001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Shikhar Agrawal</a:t>
            </a:r>
          </a:p>
          <a:p>
            <a:pPr algn="l">
              <a:spcBef>
                <a:spcPts val="600"/>
              </a:spcBef>
            </a:pPr>
            <a:r>
              <a:rPr lang="en-US" sz="1600" dirty="0" err="1"/>
              <a:t>Sanjana</a:t>
            </a:r>
            <a:r>
              <a:rPr lang="en-US" sz="1600" dirty="0"/>
              <a:t> </a:t>
            </a:r>
            <a:r>
              <a:rPr lang="en-US" sz="1600" dirty="0" err="1"/>
              <a:t>Kataria</a:t>
            </a:r>
            <a:endParaRPr lang="en-US" sz="1600" dirty="0"/>
          </a:p>
          <a:p>
            <a:pPr algn="l">
              <a:spcBef>
                <a:spcPts val="600"/>
              </a:spcBef>
            </a:pPr>
            <a:r>
              <a:rPr lang="en-US" sz="1600" dirty="0" err="1"/>
              <a:t>Sahil</a:t>
            </a:r>
            <a:r>
              <a:rPr lang="en-US" sz="1600" dirty="0"/>
              <a:t> Arora</a:t>
            </a:r>
          </a:p>
          <a:p>
            <a:pPr algn="l">
              <a:spcBef>
                <a:spcPts val="600"/>
              </a:spcBef>
            </a:pPr>
            <a:r>
              <a:rPr lang="en-US" sz="1600" dirty="0" err="1"/>
              <a:t>Sapan</a:t>
            </a:r>
            <a:r>
              <a:rPr lang="en-US" sz="1600" dirty="0"/>
              <a:t> </a:t>
            </a:r>
            <a:r>
              <a:rPr lang="en-US" sz="1600" dirty="0" err="1"/>
              <a:t>Badjatiya</a:t>
            </a:r>
            <a:endParaRPr lang="en-US" sz="1600" dirty="0"/>
          </a:p>
          <a:p>
            <a:pPr algn="l">
              <a:spcBef>
                <a:spcPts val="600"/>
              </a:spcBef>
            </a:pPr>
            <a:r>
              <a:rPr lang="en-US" sz="1600" dirty="0" err="1"/>
              <a:t>Prakhar</a:t>
            </a:r>
            <a:r>
              <a:rPr lang="en-US" sz="1600" dirty="0"/>
              <a:t> </a:t>
            </a:r>
            <a:r>
              <a:rPr lang="en-US" sz="1600" dirty="0" err="1"/>
              <a:t>Goyal</a:t>
            </a:r>
            <a:endParaRPr lang="en-US" sz="1600" dirty="0"/>
          </a:p>
          <a:p>
            <a:pPr algn="l">
              <a:spcBef>
                <a:spcPts val="600"/>
              </a:spcBef>
            </a:pPr>
            <a:r>
              <a:rPr lang="en-US" sz="1600" dirty="0" err="1"/>
              <a:t>Bhavani</a:t>
            </a:r>
            <a:r>
              <a:rPr lang="en-US" sz="1600" dirty="0"/>
              <a:t> Shankar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48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58925"/>
              </p:ext>
            </p:extLst>
          </p:nvPr>
        </p:nvGraphicFramePr>
        <p:xfrm>
          <a:off x="228601" y="1371600"/>
          <a:ext cx="84582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99">
                  <a:extLst>
                    <a:ext uri="{9D8B030D-6E8A-4147-A177-3AD203B41FA5}">
                      <a16:colId xmlns:a16="http://schemas.microsoft.com/office/drawing/2014/main" val="186023037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501350885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46691666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92150640"/>
                    </a:ext>
                  </a:extLst>
                </a:gridCol>
              </a:tblGrid>
              <a:tr h="1503322">
                <a:tc>
                  <a:txBody>
                    <a:bodyPr/>
                    <a:lstStyle/>
                    <a:p>
                      <a:r>
                        <a:rPr lang="en-US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39381"/>
                  </a:ext>
                </a:extLst>
              </a:tr>
              <a:tr h="27638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Acquiring</a:t>
                      </a:r>
                      <a:r>
                        <a:rPr lang="en-US" baseline="0" dirty="0"/>
                        <a:t> required data and profiling it with respect to given deliverables.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4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Trello Link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https://trello.com/b/7mzNPHFW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2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456059"/>
              </p:ext>
            </p:extLst>
          </p:nvPr>
        </p:nvGraphicFramePr>
        <p:xfrm>
          <a:off x="457200" y="4963160"/>
          <a:ext cx="822960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sz="1200" dirty="0"/>
                        <a:t>Data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Communicating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80% of time /</a:t>
                      </a:r>
                      <a:r>
                        <a:rPr lang="en-US" sz="1200" baseline="0" dirty="0"/>
                        <a:t>  6</a:t>
                      </a:r>
                      <a:r>
                        <a:rPr lang="en-US" sz="1200" dirty="0"/>
                        <a:t> people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20% of time /</a:t>
                      </a:r>
                      <a:r>
                        <a:rPr lang="en-US" sz="1200" baseline="0" dirty="0"/>
                        <a:t>  6</a:t>
                      </a:r>
                      <a:r>
                        <a:rPr lang="en-US" sz="1200" dirty="0"/>
                        <a:t> people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91955" y="1524000"/>
            <a:ext cx="168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What is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Active Participation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Initiatives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Team Bonding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2348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Accomplishments this past period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Data Acquired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Data Profiled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Role Assignment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Understood Deliverables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276600"/>
            <a:ext cx="2710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Plans for next update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Algorithms for Data Cleansing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Discussion regarding Data Cleansing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691955" y="3276600"/>
            <a:ext cx="42426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Issues / What is not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Profiling due to magnitude of data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Correlations between dependent column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Trend analysis due to lack of exposure to Regression analysis</a:t>
            </a:r>
          </a:p>
          <a:p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48000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1524000"/>
            <a:ext cx="0" cy="320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0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8022</TotalTime>
  <Words>127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Franklin Gothic Medium</vt:lpstr>
      <vt:lpstr>Office Theme</vt:lpstr>
      <vt:lpstr>IST687 Project Update</vt:lpstr>
      <vt:lpstr>Kanban Board</vt:lpstr>
      <vt:lpstr>PowerPoint Presentation</vt:lpstr>
      <vt:lpstr>Overall Summary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Gary Krudys</cp:lastModifiedBy>
  <cp:revision>358</cp:revision>
  <dcterms:created xsi:type="dcterms:W3CDTF">2013-01-23T22:13:02Z</dcterms:created>
  <dcterms:modified xsi:type="dcterms:W3CDTF">2017-04-26T17:49:52Z</dcterms:modified>
</cp:coreProperties>
</file>