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9" r:id="rId3"/>
    <p:sldId id="395" r:id="rId4"/>
    <p:sldId id="39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0" autoAdjust="0"/>
    <p:restoredTop sz="94640"/>
  </p:normalViewPr>
  <p:slideViewPr>
    <p:cSldViewPr>
      <p:cViewPr varScale="1">
        <p:scale>
          <a:sx n="102" d="100"/>
          <a:sy n="102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/7mzNPHF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IST687 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 smtClean="0"/>
              <a:t>Team 001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/>
              <a:t>Shikhar Agrawal</a:t>
            </a:r>
          </a:p>
          <a:p>
            <a:pPr algn="l">
              <a:spcBef>
                <a:spcPts val="600"/>
              </a:spcBef>
            </a:pPr>
            <a:r>
              <a:rPr lang="en-US" sz="1600" dirty="0" err="1" smtClean="0"/>
              <a:t>Sanjana</a:t>
            </a:r>
            <a:r>
              <a:rPr lang="en-US" sz="1600" dirty="0" smtClean="0"/>
              <a:t> </a:t>
            </a:r>
            <a:r>
              <a:rPr lang="en-US" sz="1600" dirty="0" err="1" smtClean="0"/>
              <a:t>Kataria</a:t>
            </a:r>
            <a:endParaRPr lang="en-US" sz="1600" dirty="0" smtClean="0"/>
          </a:p>
          <a:p>
            <a:pPr algn="l">
              <a:spcBef>
                <a:spcPts val="600"/>
              </a:spcBef>
            </a:pPr>
            <a:r>
              <a:rPr lang="en-US" sz="1600" dirty="0" err="1" smtClean="0"/>
              <a:t>Sahil</a:t>
            </a:r>
            <a:r>
              <a:rPr lang="en-US" sz="1600" dirty="0" smtClean="0"/>
              <a:t> Arora</a:t>
            </a:r>
          </a:p>
          <a:p>
            <a:pPr algn="l">
              <a:spcBef>
                <a:spcPts val="600"/>
              </a:spcBef>
            </a:pPr>
            <a:r>
              <a:rPr lang="en-US" sz="1600" dirty="0" err="1" smtClean="0"/>
              <a:t>Sapan</a:t>
            </a:r>
            <a:r>
              <a:rPr lang="en-US" sz="1600" dirty="0" smtClean="0"/>
              <a:t> </a:t>
            </a:r>
            <a:r>
              <a:rPr lang="en-US" sz="1600" dirty="0" err="1" smtClean="0"/>
              <a:t>Badjatiya</a:t>
            </a:r>
            <a:endParaRPr lang="en-US" sz="1600" dirty="0" smtClean="0"/>
          </a:p>
          <a:p>
            <a:pPr algn="l">
              <a:spcBef>
                <a:spcPts val="600"/>
              </a:spcBef>
            </a:pPr>
            <a:r>
              <a:rPr lang="en-US" sz="1600" dirty="0" err="1" smtClean="0"/>
              <a:t>Prakhar</a:t>
            </a:r>
            <a:r>
              <a:rPr lang="en-US" sz="1600" dirty="0" smtClean="0"/>
              <a:t> </a:t>
            </a:r>
            <a:r>
              <a:rPr lang="en-US" sz="1600" dirty="0" err="1" smtClean="0"/>
              <a:t>Goyal</a:t>
            </a:r>
            <a:endParaRPr lang="en-US" sz="1600" dirty="0" smtClean="0"/>
          </a:p>
          <a:p>
            <a:pPr algn="l">
              <a:spcBef>
                <a:spcPts val="600"/>
              </a:spcBef>
            </a:pPr>
            <a:r>
              <a:rPr lang="en-US" sz="1600" dirty="0" err="1" smtClean="0"/>
              <a:t>Bhavani</a:t>
            </a:r>
            <a:r>
              <a:rPr lang="en-US" sz="1600" dirty="0" smtClean="0"/>
              <a:t> Shankar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4700"/>
              </p:ext>
            </p:extLst>
          </p:nvPr>
        </p:nvGraphicFramePr>
        <p:xfrm>
          <a:off x="228601" y="1371601"/>
          <a:ext cx="8763000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378">
                  <a:extLst>
                    <a:ext uri="{9D8B030D-6E8A-4147-A177-3AD203B41FA5}">
                      <a16:colId xmlns:a16="http://schemas.microsoft.com/office/drawing/2014/main" xmlns="" val="1860230379"/>
                    </a:ext>
                  </a:extLst>
                </a:gridCol>
                <a:gridCol w="2289432">
                  <a:extLst>
                    <a:ext uri="{9D8B030D-6E8A-4147-A177-3AD203B41FA5}">
                      <a16:colId xmlns:a16="http://schemas.microsoft.com/office/drawing/2014/main" xmlns="" val="3501350885"/>
                    </a:ext>
                  </a:extLst>
                </a:gridCol>
                <a:gridCol w="2368379">
                  <a:extLst>
                    <a:ext uri="{9D8B030D-6E8A-4147-A177-3AD203B41FA5}">
                      <a16:colId xmlns:a16="http://schemas.microsoft.com/office/drawing/2014/main" xmlns="" val="466916661"/>
                    </a:ext>
                  </a:extLst>
                </a:gridCol>
                <a:gridCol w="1736811">
                  <a:extLst>
                    <a:ext uri="{9D8B030D-6E8A-4147-A177-3AD203B41FA5}">
                      <a16:colId xmlns:a16="http://schemas.microsoft.com/office/drawing/2014/main" xmlns="" val="2692150640"/>
                    </a:ext>
                  </a:extLst>
                </a:gridCol>
              </a:tblGrid>
              <a:tr h="863208">
                <a:tc>
                  <a:txBody>
                    <a:bodyPr/>
                    <a:lstStyle/>
                    <a:p>
                      <a:r>
                        <a:rPr lang="en-US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139381"/>
                  </a:ext>
                </a:extLst>
              </a:tr>
              <a:tr h="1587017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Sentiment</a:t>
                      </a:r>
                      <a:r>
                        <a:rPr lang="en-US" baseline="0" dirty="0" smtClean="0"/>
                        <a:t> Analysis could not be performed as there was no data available for it.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ggplot</a:t>
                      </a:r>
                      <a:r>
                        <a:rPr lang="en-US" baseline="0" dirty="0" smtClean="0"/>
                        <a:t> by considering location as an input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</a:t>
                      </a:r>
                      <a:r>
                        <a:rPr lang="en-US" baseline="0" dirty="0" smtClean="0"/>
                        <a:t> will help in easier analysis of given data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0" dirty="0" smtClean="0"/>
                        <a:t> of 6 algorithms presented, best algorithm was selected based on speed of execution and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845733"/>
                  </a:ext>
                </a:extLst>
              </a:tr>
              <a:tr h="19693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group member</a:t>
                      </a:r>
                      <a:r>
                        <a:rPr lang="en-US" baseline="0" dirty="0" smtClean="0"/>
                        <a:t> is working on </a:t>
                      </a:r>
                      <a:r>
                        <a:rPr lang="en-US" baseline="0" dirty="0" err="1" smtClean="0"/>
                        <a:t>surveyDataExample</a:t>
                      </a:r>
                      <a:r>
                        <a:rPr lang="en-US" baseline="0" dirty="0" smtClean="0"/>
                        <a:t> 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dataset for each month was too big. Therefore</a:t>
                      </a:r>
                      <a:r>
                        <a:rPr lang="en-US" baseline="0" dirty="0" smtClean="0"/>
                        <a:t> cleaning and profiling of data took time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https://trello.com/b/7mzNPHFW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19526"/>
              </p:ext>
            </p:extLst>
          </p:nvPr>
        </p:nvGraphicFramePr>
        <p:xfrm>
          <a:off x="228599" y="4963160"/>
          <a:ext cx="8763002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5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Understanding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Communicating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15% of time /</a:t>
                      </a:r>
                      <a:r>
                        <a:rPr lang="en-US" sz="1200" baseline="0" dirty="0" smtClean="0"/>
                        <a:t>  6</a:t>
                      </a:r>
                      <a:r>
                        <a:rPr lang="en-US" sz="1200" dirty="0" smtClean="0"/>
                        <a:t> people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25% </a:t>
                      </a:r>
                      <a:r>
                        <a:rPr lang="en-US" sz="1200" dirty="0" smtClean="0"/>
                        <a:t>of time /</a:t>
                      </a:r>
                      <a:r>
                        <a:rPr lang="en-US" sz="1200" baseline="0" dirty="0" smtClean="0"/>
                        <a:t>  6</a:t>
                      </a:r>
                      <a:r>
                        <a:rPr lang="en-US" sz="1200" dirty="0" smtClean="0"/>
                        <a:t> people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50% </a:t>
                      </a:r>
                      <a:r>
                        <a:rPr lang="en-US" sz="1200" dirty="0" smtClean="0"/>
                        <a:t>of time /</a:t>
                      </a:r>
                      <a:r>
                        <a:rPr lang="en-US" sz="1200" baseline="0" dirty="0" smtClean="0"/>
                        <a:t>  6</a:t>
                      </a:r>
                      <a:r>
                        <a:rPr lang="en-US" sz="1200" dirty="0" smtClean="0"/>
                        <a:t> people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5% of time /</a:t>
                      </a:r>
                      <a:r>
                        <a:rPr lang="en-US" sz="1200" baseline="0" dirty="0" smtClean="0"/>
                        <a:t>  6</a:t>
                      </a:r>
                      <a:r>
                        <a:rPr lang="en-US" sz="1200" dirty="0" smtClean="0"/>
                        <a:t> people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 of time /</a:t>
                      </a:r>
                      <a:r>
                        <a:rPr lang="en-US" sz="1200" baseline="0" dirty="0" smtClean="0"/>
                        <a:t>  6</a:t>
                      </a:r>
                      <a:r>
                        <a:rPr lang="en-US" sz="1200" dirty="0" smtClean="0"/>
                        <a:t> people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1955" y="1524000"/>
            <a:ext cx="168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Active Participation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Initiatives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Team Bonding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1" y="1524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Columns renamed accordingly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Removed Sentimen</a:t>
            </a:r>
            <a:r>
              <a:rPr lang="en-US" sz="1200" dirty="0" smtClean="0"/>
              <a:t>t Analysis as one of the criteria to evaluate NPS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Algorithm selected based on speed of execution and efficiency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353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Selection of parameters for analysis using support vector machines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Prediction of a linear model by classifying dependent and independent variables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91956" y="3276600"/>
            <a:ext cx="429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Issues </a:t>
            </a:r>
            <a:r>
              <a:rPr lang="en-US" sz="1200" b="1" dirty="0"/>
              <a:t>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Working with original dataset. As it is too big, execution of code takes time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Deciding </a:t>
            </a:r>
            <a:r>
              <a:rPr lang="en-US" sz="1200" dirty="0" smtClean="0"/>
              <a:t>upon which </a:t>
            </a:r>
            <a:r>
              <a:rPr lang="en-US" sz="1200" dirty="0" smtClean="0"/>
              <a:t>algorithm and parameters </a:t>
            </a:r>
            <a:r>
              <a:rPr lang="en-US" sz="1200" dirty="0" smtClean="0"/>
              <a:t>to select for </a:t>
            </a:r>
            <a:r>
              <a:rPr lang="en-US" sz="1200" dirty="0" smtClean="0"/>
              <a:t>analysis using support vector machines</a:t>
            </a:r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248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Franklin Gothic Medium</vt:lpstr>
      <vt:lpstr>Arial</vt:lpstr>
      <vt:lpstr>Office Theme</vt:lpstr>
      <vt:lpstr>IST687 Project Update</vt:lpstr>
      <vt:lpstr>Kanban Board</vt:lpstr>
      <vt:lpstr>PowerPoint Presentation</vt:lpstr>
      <vt:lpstr>Overall Summary</vt:lpstr>
    </vt:vector>
  </TitlesOfParts>
  <Company>Syracuse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Shikhar Agrawal</cp:lastModifiedBy>
  <cp:revision>370</cp:revision>
  <dcterms:created xsi:type="dcterms:W3CDTF">2013-01-23T22:13:02Z</dcterms:created>
  <dcterms:modified xsi:type="dcterms:W3CDTF">2017-03-30T23:50:41Z</dcterms:modified>
</cp:coreProperties>
</file>