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4667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Info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odified </a:t>
            </a:r>
            <a:r>
              <a:rPr lang="en-US" sz="2400" dirty="0"/>
              <a:t>version of a real dataset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attributes included information </a:t>
            </a:r>
            <a:r>
              <a:rPr lang="en-US" sz="2400" dirty="0" smtClean="0"/>
              <a:t>about: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person who responded </a:t>
            </a:r>
            <a:r>
              <a:rPr lang="en-US" sz="2400" dirty="0" smtClean="0"/>
              <a:t>(ex. “gold member”)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hotel (ex. location)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responses </a:t>
            </a:r>
            <a:r>
              <a:rPr lang="en-US" sz="2400" dirty="0" smtClean="0"/>
              <a:t>from </a:t>
            </a:r>
            <a:r>
              <a:rPr lang="en-US" sz="2400" dirty="0"/>
              <a:t>the customer who stayed at the hotel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some values in the dataset are </a:t>
            </a:r>
            <a:r>
              <a:rPr lang="en-US" sz="2400" dirty="0" smtClean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19982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Role: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Your team should act </a:t>
            </a:r>
            <a:r>
              <a:rPr lang="en-US" sz="2400" dirty="0"/>
              <a:t>as consultants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analyze </a:t>
            </a:r>
            <a:r>
              <a:rPr lang="en-US" sz="2400" dirty="0"/>
              <a:t>the </a:t>
            </a:r>
            <a:r>
              <a:rPr lang="en-US" sz="2400" dirty="0" smtClean="0"/>
              <a:t>customer </a:t>
            </a:r>
            <a:r>
              <a:rPr lang="en-US" sz="2400" dirty="0"/>
              <a:t>survey responses for your client.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Goal: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identify </a:t>
            </a:r>
            <a:r>
              <a:rPr lang="en-US" sz="2400" dirty="0"/>
              <a:t>and then answer “interesting” </a:t>
            </a:r>
            <a:r>
              <a:rPr lang="en-US" sz="2400" dirty="0" smtClean="0"/>
              <a:t>questions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Focus on NPS (Net Promoter Score) – likelihood to recommend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Note: NPS is a calculation, Likelihood to recommend is a dataset variable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What are the key drivers that could improve NPS</a:t>
            </a:r>
            <a:br>
              <a:rPr lang="en-US" sz="2400" dirty="0" smtClean="0"/>
            </a:br>
            <a:r>
              <a:rPr lang="en-US" sz="2400" dirty="0" smtClean="0"/>
              <a:t>(geography</a:t>
            </a:r>
            <a:r>
              <a:rPr lang="en-US" sz="2400" dirty="0"/>
              <a:t>, different hotels, frequent </a:t>
            </a:r>
            <a:r>
              <a:rPr lang="en-US" sz="2400" dirty="0" err="1"/>
              <a:t>vs</a:t>
            </a:r>
            <a:r>
              <a:rPr lang="en-US" sz="2400" dirty="0"/>
              <a:t> non-frequent </a:t>
            </a:r>
            <a:r>
              <a:rPr lang="en-US" sz="2400" dirty="0" smtClean="0"/>
              <a:t>guests</a:t>
            </a:r>
            <a:r>
              <a:rPr lang="en-US" sz="2400" dirty="0"/>
              <a:t>)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no </a:t>
            </a:r>
            <a:r>
              <a:rPr lang="en-US" sz="2400" dirty="0"/>
              <a:t>specific questions / goals will be provided </a:t>
            </a:r>
            <a:r>
              <a:rPr lang="en-US" sz="24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What </a:t>
            </a:r>
            <a:r>
              <a:rPr lang="en-US" sz="2400" dirty="0"/>
              <a:t>to </a:t>
            </a:r>
            <a:r>
              <a:rPr lang="en-US" sz="2400" dirty="0" smtClean="0"/>
              <a:t>analyze – should be: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</a:t>
            </a:r>
            <a:r>
              <a:rPr lang="en-US" sz="2400" dirty="0" smtClean="0"/>
              <a:t>etermined </a:t>
            </a:r>
            <a:r>
              <a:rPr lang="en-US" sz="2400" dirty="0"/>
              <a:t>by each </a:t>
            </a:r>
            <a:r>
              <a:rPr lang="en-US" sz="2400" dirty="0" smtClean="0"/>
              <a:t>team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function of what the team determines might be </a:t>
            </a:r>
            <a:r>
              <a:rPr lang="en-US" sz="2400" dirty="0" smtClean="0"/>
              <a:t>useful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What </a:t>
            </a:r>
            <a:r>
              <a:rPr lang="en-US" sz="2400" dirty="0"/>
              <a:t>is possible </a:t>
            </a:r>
            <a:r>
              <a:rPr lang="en-US" sz="2400" dirty="0" smtClean="0"/>
              <a:t>(data available, project duration</a:t>
            </a:r>
            <a:r>
              <a:rPr lang="en-US" sz="2400" dirty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82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Three types of Responses: (2 different variables in dataset)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b="1" dirty="0" smtClean="0"/>
              <a:t>NPS Type</a:t>
            </a:r>
            <a:r>
              <a:rPr lang="en-US" sz="2400" dirty="0" smtClean="0"/>
              <a:t>           </a:t>
            </a:r>
            <a:r>
              <a:rPr lang="en-US" sz="2400" b="1" dirty="0" smtClean="0"/>
              <a:t>Likelihood to recommend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Promoters   ==        response of 9 or 10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Passives       ==        response of 7 or 8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Detractors   ==        6 or less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Calculate NPS (research the calculation):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Promoters – </a:t>
            </a:r>
            <a:r>
              <a:rPr lang="en-US" sz="2400" dirty="0" smtClean="0"/>
              <a:t>Detractors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https://www.promoter.io/blog/calculate-net-promoter-score/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Question that is asked in the survey: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“</a:t>
            </a:r>
            <a:r>
              <a:rPr lang="en-US" sz="2400" dirty="0"/>
              <a:t>likelihood to </a:t>
            </a:r>
            <a:r>
              <a:rPr lang="en-US" sz="2400" dirty="0" smtClean="0"/>
              <a:t>recommend” </a:t>
            </a:r>
            <a:br>
              <a:rPr lang="en-US" sz="2400" dirty="0" smtClean="0"/>
            </a:br>
            <a:r>
              <a:rPr lang="en-US" sz="2400" dirty="0" smtClean="0"/>
              <a:t>(ex. How likely are you to recommend this hotel”).</a:t>
            </a:r>
          </a:p>
        </p:txBody>
      </p:sp>
    </p:spTree>
    <p:extLst>
      <p:ext uri="{BB962C8B-B14F-4D97-AF65-F5344CB8AC3E}">
        <p14:creationId xmlns:p14="http://schemas.microsoft.com/office/powerpoint/2010/main" val="36660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13759</TotalTime>
  <Words>138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Franklin Gothic Medium</vt:lpstr>
      <vt:lpstr>Office Theme</vt:lpstr>
      <vt:lpstr>Data Info</vt:lpstr>
      <vt:lpstr>What to do</vt:lpstr>
      <vt:lpstr>NPS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G K</cp:lastModifiedBy>
  <cp:revision>273</cp:revision>
  <dcterms:created xsi:type="dcterms:W3CDTF">2013-01-23T22:13:02Z</dcterms:created>
  <dcterms:modified xsi:type="dcterms:W3CDTF">2017-07-10T23:48:12Z</dcterms:modified>
</cp:coreProperties>
</file>