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5" r:id="rId2"/>
    <p:sldId id="28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5" autoAdjust="0"/>
    <p:restoredTop sz="94661"/>
  </p:normalViewPr>
  <p:slideViewPr>
    <p:cSldViewPr>
      <p:cViewPr varScale="1">
        <p:scale>
          <a:sx n="70" d="100"/>
          <a:sy n="70" d="100"/>
        </p:scale>
        <p:origin x="16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Franklin Gothic Medium" pitchFamily="34" charset="0"/>
              </a:rPr>
              <a:t>Click to edit Master title style</a:t>
            </a:r>
            <a:endParaRPr lang="en-US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 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Document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(25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244" y="1066800"/>
            <a:ext cx="8763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lvl="0" indent="-347663">
              <a:spcAft>
                <a:spcPts val="600"/>
              </a:spcAft>
            </a:pPr>
            <a:r>
              <a:rPr lang="en-US" sz="2800" b="1" dirty="0" smtClean="0"/>
              <a:t>2% </a:t>
            </a:r>
            <a:r>
              <a:rPr lang="en-US" sz="2800" b="1" dirty="0"/>
              <a:t>- Business Questions </a:t>
            </a:r>
            <a:r>
              <a:rPr lang="en-US" sz="2800" dirty="0" smtClean="0"/>
              <a:t> - </a:t>
            </a:r>
            <a:r>
              <a:rPr lang="en-US" sz="2400" dirty="0" smtClean="0"/>
              <a:t>appropriate </a:t>
            </a:r>
            <a:r>
              <a:rPr lang="en-US" sz="2400" dirty="0"/>
              <a:t>within the </a:t>
            </a:r>
            <a:r>
              <a:rPr lang="en-US" sz="2400" dirty="0" smtClean="0"/>
              <a:t>context? </a:t>
            </a:r>
            <a:endParaRPr lang="en-US" sz="2400" dirty="0"/>
          </a:p>
          <a:p>
            <a:pPr marL="347663" lvl="0" indent="-347663">
              <a:spcAft>
                <a:spcPts val="600"/>
              </a:spcAft>
            </a:pPr>
            <a:r>
              <a:rPr lang="en-US" sz="2800" b="1" dirty="0" smtClean="0"/>
              <a:t>4% </a:t>
            </a:r>
            <a:r>
              <a:rPr lang="en-US" sz="2800" b="1" dirty="0"/>
              <a:t>- Data cleanse/munge/preparation </a:t>
            </a:r>
            <a:r>
              <a:rPr lang="en-US" sz="2800" dirty="0"/>
              <a:t> </a:t>
            </a:r>
            <a:r>
              <a:rPr lang="en-US" sz="2800" dirty="0" smtClean="0"/>
              <a:t>- </a:t>
            </a:r>
            <a:r>
              <a:rPr lang="en-US" sz="2400" dirty="0" smtClean="0"/>
              <a:t>transform</a:t>
            </a:r>
            <a:r>
              <a:rPr lang="en-US" sz="2400" dirty="0"/>
              <a:t>/clean/munge the data </a:t>
            </a:r>
            <a:r>
              <a:rPr lang="en-US" sz="2400" dirty="0" smtClean="0"/>
              <a:t>appropriately? What about NAs?</a:t>
            </a:r>
            <a:endParaRPr lang="en-US" sz="2800" dirty="0"/>
          </a:p>
          <a:p>
            <a:pPr marL="347663" lvl="0" indent="-347663">
              <a:spcAft>
                <a:spcPts val="600"/>
              </a:spcAft>
            </a:pPr>
            <a:r>
              <a:rPr lang="en-US" sz="2800" b="1" dirty="0" smtClean="0"/>
              <a:t>4% </a:t>
            </a:r>
            <a:r>
              <a:rPr lang="en-US" sz="2800" b="1" dirty="0"/>
              <a:t>- Use of Descriptive statistics </a:t>
            </a:r>
            <a:r>
              <a:rPr lang="en-US" sz="2800" b="1" dirty="0" smtClean="0"/>
              <a:t>- </a:t>
            </a:r>
            <a:r>
              <a:rPr lang="en-US" sz="2400" dirty="0" smtClean="0"/>
              <a:t>provide </a:t>
            </a:r>
            <a:r>
              <a:rPr lang="en-US" sz="2400" dirty="0"/>
              <a:t>context and a basic understanding of the </a:t>
            </a:r>
            <a:r>
              <a:rPr lang="en-US" sz="2400" dirty="0" smtClean="0"/>
              <a:t>data?</a:t>
            </a:r>
            <a:endParaRPr lang="en-US" sz="2800" dirty="0"/>
          </a:p>
          <a:p>
            <a:pPr marL="347663" lvl="0" indent="-347663">
              <a:spcAft>
                <a:spcPts val="600"/>
              </a:spcAft>
            </a:pPr>
            <a:r>
              <a:rPr lang="en-US" sz="2800" b="1" dirty="0"/>
              <a:t>5% - Use of modeling techniques </a:t>
            </a:r>
            <a:r>
              <a:rPr lang="en-US" sz="2800" b="1" dirty="0" smtClean="0"/>
              <a:t>– </a:t>
            </a:r>
            <a:r>
              <a:rPr lang="en-US" sz="2400" dirty="0" smtClean="0"/>
              <a:t>try 3 </a:t>
            </a:r>
            <a:r>
              <a:rPr lang="en-US" sz="2400" dirty="0"/>
              <a:t>different </a:t>
            </a:r>
            <a:r>
              <a:rPr lang="en-US" sz="2400" dirty="0" smtClean="0"/>
              <a:t>models </a:t>
            </a:r>
            <a:br>
              <a:rPr lang="en-US" sz="2400" dirty="0" smtClean="0"/>
            </a:br>
            <a:r>
              <a:rPr lang="en-US" sz="2400" dirty="0" smtClean="0"/>
              <a:t>(for possibly different questions, evaluating results correctly)</a:t>
            </a:r>
            <a:r>
              <a:rPr lang="en-US" sz="2800" dirty="0" smtClean="0"/>
              <a:t> </a:t>
            </a:r>
            <a:endParaRPr lang="en-US" sz="2800" dirty="0"/>
          </a:p>
          <a:p>
            <a:pPr marL="347663" lvl="0" indent="-347663">
              <a:spcAft>
                <a:spcPts val="600"/>
              </a:spcAft>
            </a:pPr>
            <a:r>
              <a:rPr lang="en-US" sz="2800" b="1" dirty="0" smtClean="0"/>
              <a:t>5% </a:t>
            </a:r>
            <a:r>
              <a:rPr lang="en-US" sz="2800" b="1" dirty="0"/>
              <a:t>- </a:t>
            </a:r>
            <a:r>
              <a:rPr lang="en-US" sz="2800" b="1" dirty="0" smtClean="0"/>
              <a:t>Visualization</a:t>
            </a:r>
            <a:r>
              <a:rPr lang="en-US" sz="2800" dirty="0" smtClean="0"/>
              <a:t>- </a:t>
            </a:r>
            <a:r>
              <a:rPr lang="en-US" sz="2400" dirty="0" smtClean="0"/>
              <a:t>convey results </a:t>
            </a:r>
            <a:r>
              <a:rPr lang="en-US" sz="2400" dirty="0"/>
              <a:t>in an easy to understand </a:t>
            </a:r>
            <a:r>
              <a:rPr lang="en-US" sz="2400" dirty="0" smtClean="0"/>
              <a:t>manner?</a:t>
            </a:r>
            <a:endParaRPr lang="en-US" sz="2400" dirty="0"/>
          </a:p>
          <a:p>
            <a:pPr marL="347663" lvl="0" indent="-347663">
              <a:spcAft>
                <a:spcPts val="600"/>
              </a:spcAft>
            </a:pPr>
            <a:r>
              <a:rPr lang="en-US" sz="2800" b="1" dirty="0"/>
              <a:t> </a:t>
            </a:r>
            <a:r>
              <a:rPr lang="en-US" sz="2800" b="1" dirty="0" smtClean="0"/>
              <a:t>5% </a:t>
            </a:r>
            <a:r>
              <a:rPr lang="en-US" sz="2800" b="1" dirty="0"/>
              <a:t>- Interpretation of the results/Actionable </a:t>
            </a:r>
            <a:r>
              <a:rPr lang="en-US" sz="2800" b="1" dirty="0" smtClean="0"/>
              <a:t>Insights - </a:t>
            </a:r>
            <a:r>
              <a:rPr lang="en-US" sz="2400" dirty="0" smtClean="0"/>
              <a:t>Are </a:t>
            </a:r>
            <a:r>
              <a:rPr lang="en-US" sz="2400" dirty="0"/>
              <a:t>the results actionable (as compared to just interesting</a:t>
            </a:r>
            <a:r>
              <a:rPr lang="en-US" sz="2400" dirty="0" smtClean="0"/>
              <a:t>). Are your recommendations/actionable insights supported by your models, if yes, indicate which model supports </a:t>
            </a:r>
            <a:r>
              <a:rPr lang="en-US" sz="2400" smtClean="0"/>
              <a:t>which recommendation.</a:t>
            </a:r>
            <a:endParaRPr lang="en-US" sz="2400" dirty="0"/>
          </a:p>
          <a:p>
            <a:pPr marL="347663" lvl="0" indent="-347663">
              <a:spcAft>
                <a:spcPts val="600"/>
              </a:spcAft>
            </a:pPr>
            <a:r>
              <a:rPr lang="en-US" sz="2800" b="1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7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9726</TotalTime>
  <Words>63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Franklin Gothic Medium</vt:lpstr>
      <vt:lpstr>Office Theme</vt:lpstr>
      <vt:lpstr>Project Grading</vt:lpstr>
      <vt:lpstr>Word Document (25%)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G K</cp:lastModifiedBy>
  <cp:revision>329</cp:revision>
  <dcterms:created xsi:type="dcterms:W3CDTF">2013-01-23T22:13:02Z</dcterms:created>
  <dcterms:modified xsi:type="dcterms:W3CDTF">2017-05-26T00:57:34Z</dcterms:modified>
</cp:coreProperties>
</file>