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jpg&amp;ehk=prHPFDcULQrRdEvC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79" r:id="rId3"/>
    <p:sldId id="395" r:id="rId4"/>
    <p:sldId id="397" r:id="rId5"/>
    <p:sldId id="396" r:id="rId6"/>
    <p:sldId id="39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94660"/>
  </p:normalViewPr>
  <p:slideViewPr>
    <p:cSldViewPr>
      <p:cViewPr varScale="1">
        <p:scale>
          <a:sx n="72" d="100"/>
          <a:sy n="72" d="100"/>
        </p:scale>
        <p:origin x="17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lXdbFrj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lk:Yurok_(tribe)" TargetMode="External"/><Relationship Id="rId2" Type="http://schemas.openxmlformats.org/officeDocument/2006/relationships/image" Target="../media/image3.jpg&amp;ehk=prHPFDcULQrRdEvC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IST687 Project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00" y="2895600"/>
            <a:ext cx="5689600" cy="25908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6"/>
                </a:solidFill>
              </a:rPr>
              <a:t>Agile Kanban Methodology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accent6"/>
                </a:solidFill>
              </a:rPr>
              <a:t>ADS Group 4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Jacob Dineen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Mason David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Mohamed </a:t>
            </a:r>
            <a:r>
              <a:rPr lang="en-US" sz="1600" dirty="0" err="1">
                <a:solidFill>
                  <a:schemeClr val="accent6"/>
                </a:solidFill>
              </a:rPr>
              <a:t>Khalifa</a:t>
            </a:r>
            <a:endParaRPr lang="en-US" sz="1600" dirty="0">
              <a:solidFill>
                <a:schemeClr val="accent6"/>
              </a:solidFill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/>
                </a:solidFill>
              </a:rPr>
              <a:t>Zhaowei</a:t>
            </a:r>
            <a:r>
              <a:rPr lang="en-US" sz="1600" dirty="0">
                <a:solidFill>
                  <a:schemeClr val="accent6"/>
                </a:solidFill>
              </a:rPr>
              <a:t> Jiang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Kellie Mosely</a:t>
            </a:r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8872"/>
              </p:ext>
            </p:extLst>
          </p:nvPr>
        </p:nvGraphicFramePr>
        <p:xfrm>
          <a:off x="228600" y="1371600"/>
          <a:ext cx="861059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86023037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5013508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66916661"/>
                    </a:ext>
                  </a:extLst>
                </a:gridCol>
                <a:gridCol w="1447798">
                  <a:extLst>
                    <a:ext uri="{9D8B030D-6E8A-4147-A177-3AD203B41FA5}">
                      <a16:colId xmlns:a16="http://schemas.microsoft.com/office/drawing/2014/main" val="2692150640"/>
                    </a:ext>
                  </a:extLst>
                </a:gridCol>
              </a:tblGrid>
              <a:tr h="1181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139381"/>
                  </a:ext>
                </a:extLst>
              </a:tr>
              <a:tr h="2171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Addressing issues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Scope defined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Data assessment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Initiating the process of data cleansing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Defining team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Link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https://trello.com/b/lXdbFrjQ/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2510-D901-437C-BCBA-8CDB59C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DE7AF-4EE1-4807-839D-391FBE3C8F2A}"/>
              </a:ext>
            </a:extLst>
          </p:cNvPr>
          <p:cNvSpPr/>
          <p:nvPr/>
        </p:nvSpPr>
        <p:spPr>
          <a:xfrm>
            <a:off x="304800" y="1329202"/>
            <a:ext cx="340407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C0C0C0"/>
                </a:highlight>
              </a:rPr>
              <a:t>file-&gt; out-201501rv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E9708DA7-8A3A-4058-A191-9DBEBE79A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65650" y="1140801"/>
            <a:ext cx="4152900" cy="434670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3E46E2-53EF-43C1-8873-59DACF33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09800"/>
            <a:ext cx="4648200" cy="3078163"/>
          </a:xfrm>
        </p:spPr>
        <p:txBody>
          <a:bodyPr>
            <a:normAutofit/>
          </a:bodyPr>
          <a:lstStyle/>
          <a:p>
            <a:r>
              <a:rPr lang="en-US" dirty="0"/>
              <a:t>Area of focus</a:t>
            </a:r>
          </a:p>
          <a:p>
            <a:pPr lvl="1"/>
            <a:r>
              <a:rPr lang="en-US" dirty="0"/>
              <a:t>Demographic/ Behavior</a:t>
            </a:r>
          </a:p>
          <a:p>
            <a:pPr lvl="1"/>
            <a:r>
              <a:rPr lang="en-US" dirty="0"/>
              <a:t>Amenities</a:t>
            </a:r>
          </a:p>
          <a:p>
            <a:pPr lvl="1"/>
            <a:r>
              <a:rPr lang="en-US" dirty="0"/>
              <a:t>Hotel/Brand Classification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C052-A397-4C3C-B872-B017ADFE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455D-867B-4839-9DB7-AE3E5EEF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3429001"/>
          </a:xfrm>
        </p:spPr>
        <p:txBody>
          <a:bodyPr>
            <a:normAutofit/>
          </a:bodyPr>
          <a:lstStyle/>
          <a:p>
            <a:r>
              <a:rPr lang="en-US" sz="2800" dirty="0"/>
              <a:t>What’s our target region?</a:t>
            </a:r>
          </a:p>
          <a:p>
            <a:r>
              <a:rPr lang="en-US" sz="2800" dirty="0"/>
              <a:t>Is there a relationship between audience demographics/behavior and NPS?</a:t>
            </a:r>
          </a:p>
          <a:p>
            <a:r>
              <a:rPr lang="en-US" sz="2800" dirty="0"/>
              <a:t>What specific criteria “amenities” contribute to higher NPS?</a:t>
            </a:r>
          </a:p>
          <a:p>
            <a:r>
              <a:rPr lang="en-US" sz="2800" dirty="0"/>
              <a:t>What recommendations can we provide to our clients to maximize the overall NPS?</a:t>
            </a:r>
          </a:p>
        </p:txBody>
      </p:sp>
    </p:spTree>
    <p:extLst>
      <p:ext uri="{BB962C8B-B14F-4D97-AF65-F5344CB8AC3E}">
        <p14:creationId xmlns:p14="http://schemas.microsoft.com/office/powerpoint/2010/main" val="229745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395296"/>
              </p:ext>
            </p:extLst>
          </p:nvPr>
        </p:nvGraphicFramePr>
        <p:xfrm>
          <a:off x="457200" y="4963160"/>
          <a:ext cx="822960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2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Communicating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40% of time /</a:t>
                      </a:r>
                      <a:r>
                        <a:rPr lang="en-US" sz="1200" baseline="0" dirty="0"/>
                        <a:t>  4</a:t>
                      </a:r>
                      <a:r>
                        <a:rPr lang="en-US" sz="1200" dirty="0"/>
                        <a:t> 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40% of time /</a:t>
                      </a:r>
                      <a:r>
                        <a:rPr lang="en-US" sz="1200" baseline="0" dirty="0"/>
                        <a:t>  4</a:t>
                      </a:r>
                      <a:r>
                        <a:rPr lang="en-US" sz="1200" dirty="0"/>
                        <a:t> 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20% of time /</a:t>
                      </a:r>
                      <a:r>
                        <a:rPr lang="en-US" sz="1200" baseline="0" dirty="0"/>
                        <a:t>  4</a:t>
                      </a:r>
                      <a:r>
                        <a:rPr lang="en-US" sz="1200" dirty="0"/>
                        <a:t> people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7728" y="1531203"/>
            <a:ext cx="1686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Active Participation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Communication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Team Bonding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Brainstorming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Organization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288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Accomplishments this past period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Team introductions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Overview of project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Assessing the data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Defining scope of business analysis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Understanding audience segmentation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287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Addressing issues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Data assessment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Initiating the process of data cleansing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Defining team responsibilities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7891" y="3276600"/>
            <a:ext cx="4413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Finding relevant columns / variables to analyze in large data set</a:t>
            </a:r>
          </a:p>
          <a:p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0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8148</TotalTime>
  <Words>212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Office Theme</vt:lpstr>
      <vt:lpstr>IST687 Project Update</vt:lpstr>
      <vt:lpstr>Kanban Board</vt:lpstr>
      <vt:lpstr>Team Page</vt:lpstr>
      <vt:lpstr>What’s the scope</vt:lpstr>
      <vt:lpstr>Business Question</vt:lpstr>
      <vt:lpstr>Overall Summary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Jake DIneen</cp:lastModifiedBy>
  <cp:revision>369</cp:revision>
  <dcterms:created xsi:type="dcterms:W3CDTF">2013-01-23T22:13:02Z</dcterms:created>
  <dcterms:modified xsi:type="dcterms:W3CDTF">2017-08-14T01:45:36Z</dcterms:modified>
</cp:coreProperties>
</file>