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79" r:id="rId3"/>
    <p:sldId id="395" r:id="rId4"/>
    <p:sldId id="397" r:id="rId5"/>
    <p:sldId id="396" r:id="rId6"/>
    <p:sldId id="394" r:id="rId7"/>
    <p:sldId id="400" r:id="rId8"/>
    <p:sldId id="398" r:id="rId9"/>
    <p:sldId id="399" r:id="rId10"/>
    <p:sldId id="401" r:id="rId11"/>
    <p:sldId id="402" r:id="rId12"/>
    <p:sldId id="403" r:id="rId13"/>
    <p:sldId id="40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eJP8P5Q/update-3" TargetMode="External"/><Relationship Id="rId2" Type="http://schemas.openxmlformats.org/officeDocument/2006/relationships/hyperlink" Target="https://trello.com/b/lXdbFrj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IST687 Project Update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800" y="2895600"/>
            <a:ext cx="5689600" cy="25908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6"/>
                </a:solidFill>
              </a:rPr>
              <a:t>Agile Kanban Methodology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accent6"/>
                </a:solidFill>
              </a:rPr>
              <a:t>ADS Group 4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Jacob Dineen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Mason David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Mohamed </a:t>
            </a:r>
            <a:r>
              <a:rPr lang="en-US" sz="1600" dirty="0" err="1">
                <a:solidFill>
                  <a:schemeClr val="accent6"/>
                </a:solidFill>
              </a:rPr>
              <a:t>Khalifa</a:t>
            </a:r>
            <a:endParaRPr lang="en-US" sz="1600" dirty="0">
              <a:solidFill>
                <a:schemeClr val="accent6"/>
              </a:solidFill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6"/>
                </a:solidFill>
              </a:rPr>
              <a:t>Zhaowei</a:t>
            </a:r>
            <a:r>
              <a:rPr lang="en-US" sz="1600" dirty="0">
                <a:solidFill>
                  <a:schemeClr val="accent6"/>
                </a:solidFill>
              </a:rPr>
              <a:t> Jiang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Kellie Mosely</a:t>
            </a:r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4565-1189-42E3-803E-F55254B3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42495-1389-4BA0-978A-23BDAA22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47800"/>
            <a:ext cx="69913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7EA1-9E8B-4273-A0BA-1A9E459E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8CDD0-DE41-497A-846B-16ECB773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184"/>
            <a:ext cx="9144000" cy="46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7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CEC5-7C35-4765-8A45-348047C6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A5DFC-55E9-46C4-B90B-CD709402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0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7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FE94-1CD3-4851-9664-FDCFDA6F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4595A-4F0E-4791-923E-4C3DCC4F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58"/>
            <a:ext cx="9144000" cy="50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5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07933"/>
              </p:ext>
            </p:extLst>
          </p:nvPr>
        </p:nvGraphicFramePr>
        <p:xfrm>
          <a:off x="266701" y="1447801"/>
          <a:ext cx="861059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99">
                  <a:extLst>
                    <a:ext uri="{9D8B030D-6E8A-4147-A177-3AD203B41FA5}">
                      <a16:colId xmlns:a16="http://schemas.microsoft.com/office/drawing/2014/main" val="186023037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50135088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6691666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692150640"/>
                    </a:ext>
                  </a:extLst>
                </a:gridCol>
              </a:tblGrid>
              <a:tr h="632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139381"/>
                  </a:ext>
                </a:extLst>
              </a:tr>
              <a:tr h="28726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Final Presentation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Final Analysis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Final Interpretation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Final Visualizations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dirty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KSVM</a:t>
                      </a:r>
                      <a:br>
                        <a:rPr lang="en-US" dirty="0"/>
                      </a:br>
                      <a:r>
                        <a:rPr lang="en-US" dirty="0"/>
                        <a:t>Naïve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Association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Linear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Summary Statistics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Data Cleansing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Data Transformation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Data Architecture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Preliminary Data Analysis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Link</a:t>
            </a:r>
          </a:p>
          <a:p>
            <a:pPr marL="0" indent="0">
              <a:buNone/>
            </a:pPr>
            <a:r>
              <a:rPr lang="en-US" dirty="0"/>
              <a:t>Main Board: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https://trello.com/b/lXdbFrjQ/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Update 2 Board: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https://trello.com/b/zeJP8P5Q/update-3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2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2510-D901-437C-BCBA-8CDB59C2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DE7AF-4EE1-4807-839D-391FBE3C8F2A}"/>
              </a:ext>
            </a:extLst>
          </p:cNvPr>
          <p:cNvSpPr/>
          <p:nvPr/>
        </p:nvSpPr>
        <p:spPr>
          <a:xfrm>
            <a:off x="304800" y="1329202"/>
            <a:ext cx="340407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C0C0C0"/>
                </a:highlight>
              </a:rPr>
              <a:t>file-&gt; out-201501rv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3E46E2-53EF-43C1-8873-59DACF33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09801"/>
            <a:ext cx="37338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Area of focus</a:t>
            </a:r>
          </a:p>
          <a:p>
            <a:pPr lvl="1"/>
            <a:r>
              <a:rPr lang="en-US" dirty="0"/>
              <a:t>Demographic/ Behavior</a:t>
            </a:r>
          </a:p>
          <a:p>
            <a:pPr lvl="1"/>
            <a:r>
              <a:rPr lang="en-US" dirty="0"/>
              <a:t>Amenities</a:t>
            </a:r>
          </a:p>
          <a:p>
            <a:pPr lvl="1"/>
            <a:r>
              <a:rPr lang="en-US" dirty="0"/>
              <a:t>Hotel/Brand Classification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36B4D-D61B-4A60-8729-9838973B35F0}"/>
              </a:ext>
            </a:extLst>
          </p:cNvPr>
          <p:cNvSpPr txBox="1"/>
          <p:nvPr/>
        </p:nvSpPr>
        <p:spPr>
          <a:xfrm>
            <a:off x="4018513" y="40386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Geographical Scope = California, Arizona, Nevada, Utah, Colorado, New Mexico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8BFF2-2CCF-490C-9936-1A0DE949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60291"/>
            <a:ext cx="5091112" cy="24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C052-A397-4C3C-B872-B017ADFE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455D-867B-4839-9DB7-AE3E5EEF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3429001"/>
          </a:xfrm>
        </p:spPr>
        <p:txBody>
          <a:bodyPr>
            <a:normAutofit/>
          </a:bodyPr>
          <a:lstStyle/>
          <a:p>
            <a:r>
              <a:rPr lang="en-US" sz="2800" dirty="0"/>
              <a:t>What’s our target region?</a:t>
            </a:r>
          </a:p>
          <a:p>
            <a:r>
              <a:rPr lang="en-US" sz="2800" dirty="0"/>
              <a:t>Is there a relationship between audience demographics/behavior and NPS?</a:t>
            </a:r>
          </a:p>
          <a:p>
            <a:r>
              <a:rPr lang="en-US" sz="2800" dirty="0"/>
              <a:t>What specific criteria “amenities” contribute to higher NPS?</a:t>
            </a:r>
          </a:p>
          <a:p>
            <a:r>
              <a:rPr lang="en-US" sz="2800" dirty="0"/>
              <a:t>What recommendations can we provide to our clients to maximize the overall NPS?</a:t>
            </a:r>
          </a:p>
        </p:txBody>
      </p:sp>
    </p:spTree>
    <p:extLst>
      <p:ext uri="{BB962C8B-B14F-4D97-AF65-F5344CB8AC3E}">
        <p14:creationId xmlns:p14="http://schemas.microsoft.com/office/powerpoint/2010/main" val="229745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064512"/>
              </p:ext>
            </p:extLst>
          </p:nvPr>
        </p:nvGraphicFramePr>
        <p:xfrm>
          <a:off x="468923" y="5029418"/>
          <a:ext cx="82553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875">
                <a:tc>
                  <a:txBody>
                    <a:bodyPr/>
                    <a:lstStyle/>
                    <a:p>
                      <a:r>
                        <a:rPr lang="en-US" sz="12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Communicating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3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40% of time /</a:t>
                      </a:r>
                      <a:r>
                        <a:rPr lang="en-US" sz="1200" baseline="0" dirty="0"/>
                        <a:t>  5</a:t>
                      </a:r>
                      <a:r>
                        <a:rPr lang="en-US" sz="1200" dirty="0"/>
                        <a:t> 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40% of time /</a:t>
                      </a:r>
                      <a:r>
                        <a:rPr lang="en-US" sz="1200" baseline="0" dirty="0"/>
                        <a:t>  5</a:t>
                      </a:r>
                      <a:r>
                        <a:rPr lang="en-US" sz="1200" dirty="0"/>
                        <a:t> people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20% of time /</a:t>
                      </a:r>
                      <a:r>
                        <a:rPr lang="en-US" sz="1200" baseline="0" dirty="0"/>
                        <a:t>  5</a:t>
                      </a:r>
                      <a:r>
                        <a:rPr lang="en-US" sz="1200" dirty="0"/>
                        <a:t> people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5493" y="1590041"/>
            <a:ext cx="343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Active Participation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Communication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Team Bonding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Brainstorming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Organization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717" y="1513791"/>
            <a:ext cx="43993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Accomplishments this past period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Summary Statistics on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Expanded scope of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Answered Business 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Calculated NPS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Built Models – Linear, SVM, KSVM, Naïve Bayes, Association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9030" y="3393500"/>
            <a:ext cx="3760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Plans for next update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Create PowerPoint Presentation with findings presented in a way that is understandable to someone who isn’t data savvy.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Prepare Final Word Document with findings/analysis inclusive of R code to be sent to data science team leader.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Recommendation for client.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97951" y="3393500"/>
            <a:ext cx="3514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Issues 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Fine tuning models.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29200" y="1590041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B195-8EA1-4023-82AE-A5090BC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NPS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64843-F645-4626-98DC-91AFB606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371600"/>
            <a:ext cx="4791075" cy="2428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10F47-6F45-414C-8A72-81F9E76D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371600"/>
            <a:ext cx="3686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5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81CB-F060-4337-B254-A74C6172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Modeling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CFCAC-7279-4B24-8483-0AC89C7F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1447800"/>
            <a:ext cx="9144000" cy="2230916"/>
          </a:xfrm>
          <a:prstGeom prst="rect">
            <a:avLst/>
          </a:prstGeom>
        </p:spPr>
      </p:pic>
      <p:pic>
        <p:nvPicPr>
          <p:cNvPr id="1026" name="Picture 2" descr="https://lh4.googleusercontent.com/1XPnv80jRPR-x2XyXK7JW3NqU4eMNqkwJe19o-lQ3SsHqx_CRdJIF7RgNFji2J-6b_rk1Aa_gMUpkqfNq-LQsR5ciz1NVOpPvNKbga8V-BJgH_vDc6VU9O7CksYqJ4tHQCqgU7Kw">
            <a:extLst>
              <a:ext uri="{FF2B5EF4-FFF2-40B4-BE49-F238E27FC236}">
                <a16:creationId xmlns:a16="http://schemas.microsoft.com/office/drawing/2014/main" id="{8D1DA936-99C7-4723-B39F-F5840BC9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" y="4953000"/>
            <a:ext cx="38195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imaGjGbeirIGfLts7436CoBcoMbkvWb0JkeZn95tbdYnru6CRDnId4TJOwkqAHOaA7146kTab61HY7TfOq3bbzzQs267IC6pxVb8dsfCYmTBmNY77lvM2yLq3j1BhUsxVW6vnBew">
            <a:extLst>
              <a:ext uri="{FF2B5EF4-FFF2-40B4-BE49-F238E27FC236}">
                <a16:creationId xmlns:a16="http://schemas.microsoft.com/office/drawing/2014/main" id="{88E94E78-BBD8-47B5-A5DE-8912050C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133600"/>
            <a:ext cx="50673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04B7-6613-4249-96A9-445AD84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BB2EB-4E70-4F48-B473-4C0E0030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646448"/>
          </a:xfrm>
          <a:prstGeom prst="rect">
            <a:avLst/>
          </a:prstGeom>
        </p:spPr>
      </p:pic>
      <p:pic>
        <p:nvPicPr>
          <p:cNvPr id="2050" name="Picture 2" descr="https://lh3.googleusercontent.com/cJ50gaADWn5sfwgWXXC36RF485Mdz5zJi7b7mj5fvnA3DlDc0XKQ7_5I5rwcCpPHA0Xo3Ny4FbX4vxPs5bK-mmaiuajNqTBe4hKhAx18aScbKaawuNqItP65LRbgzRTGgcqIWkCC">
            <a:extLst>
              <a:ext uri="{FF2B5EF4-FFF2-40B4-BE49-F238E27FC236}">
                <a16:creationId xmlns:a16="http://schemas.microsoft.com/office/drawing/2014/main" id="{11BAC76B-490F-42F3-B14A-673E7B1D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96447"/>
            <a:ext cx="59436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5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8441</TotalTime>
  <Words>301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Medium</vt:lpstr>
      <vt:lpstr>Office Theme</vt:lpstr>
      <vt:lpstr>IST687 Project Update #3</vt:lpstr>
      <vt:lpstr>Kanban Board</vt:lpstr>
      <vt:lpstr>Team Page</vt:lpstr>
      <vt:lpstr>What’s the scope</vt:lpstr>
      <vt:lpstr>Business Question</vt:lpstr>
      <vt:lpstr>Overall Summary</vt:lpstr>
      <vt:lpstr>NPS Score</vt:lpstr>
      <vt:lpstr>Linear Modeling </vt:lpstr>
      <vt:lpstr>Descriptive Statistics</vt:lpstr>
      <vt:lpstr>Association Rule Mining</vt:lpstr>
      <vt:lpstr>SVMs</vt:lpstr>
      <vt:lpstr>SVMs Continued</vt:lpstr>
      <vt:lpstr>SVMs Continued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Jake DIneen</cp:lastModifiedBy>
  <cp:revision>392</cp:revision>
  <dcterms:created xsi:type="dcterms:W3CDTF">2013-01-23T22:13:02Z</dcterms:created>
  <dcterms:modified xsi:type="dcterms:W3CDTF">2017-09-16T19:17:58Z</dcterms:modified>
</cp:coreProperties>
</file>