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79" r:id="rId3"/>
    <p:sldId id="395" r:id="rId4"/>
    <p:sldId id="39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5" autoAdjust="0"/>
    <p:restoredTop sz="94660"/>
  </p:normalViewPr>
  <p:slideViewPr>
    <p:cSldViewPr>
      <p:cViewPr>
        <p:scale>
          <a:sx n="119" d="100"/>
          <a:sy n="11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7E3C-A805-4539-81B7-B870DE4019D6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5E57-4AD0-40F3-9798-8B1BED32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Franklin Gothic Medium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lXdbFrjQ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34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IST687 Project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352800"/>
            <a:ext cx="7772400" cy="213360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accent6"/>
                </a:solidFill>
              </a:rPr>
              <a:t>Agile Kanban Methodology</a:t>
            </a:r>
          </a:p>
          <a:p>
            <a:pPr algn="l">
              <a:spcBef>
                <a:spcPts val="600"/>
              </a:spcBef>
            </a:pPr>
            <a:r>
              <a:rPr lang="en-US" sz="2400" dirty="0" smtClean="0">
                <a:solidFill>
                  <a:schemeClr val="accent6"/>
                </a:solidFill>
              </a:rPr>
              <a:t>ADS Group 4</a:t>
            </a:r>
            <a:endParaRPr lang="en-US" sz="2400" dirty="0">
              <a:solidFill>
                <a:schemeClr val="accent6"/>
              </a:solidFill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Jacob </a:t>
            </a:r>
            <a:r>
              <a:rPr lang="en-US" sz="1600" dirty="0" smtClean="0">
                <a:solidFill>
                  <a:schemeClr val="accent6"/>
                </a:solidFill>
              </a:rPr>
              <a:t>Dineen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</a:rPr>
              <a:t>Mason David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</a:rPr>
              <a:t>Mohamed </a:t>
            </a:r>
            <a:r>
              <a:rPr lang="en-US" sz="1600" dirty="0" err="1" smtClean="0">
                <a:solidFill>
                  <a:schemeClr val="accent6"/>
                </a:solidFill>
              </a:rPr>
              <a:t>Khalifa</a:t>
            </a:r>
            <a:endParaRPr lang="en-US" sz="1600" dirty="0" smtClean="0">
              <a:solidFill>
                <a:schemeClr val="accent6"/>
              </a:solidFill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accent6"/>
                </a:solidFill>
              </a:rPr>
              <a:t>Zhaowei</a:t>
            </a: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r>
              <a:rPr lang="en-US" sz="1600" dirty="0">
                <a:solidFill>
                  <a:schemeClr val="accent6"/>
                </a:solidFill>
              </a:rPr>
              <a:t>Jiang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Kanban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58925"/>
              </p:ext>
            </p:extLst>
          </p:nvPr>
        </p:nvGraphicFramePr>
        <p:xfrm>
          <a:off x="228601" y="1371600"/>
          <a:ext cx="84582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999">
                  <a:extLst>
                    <a:ext uri="{9D8B030D-6E8A-4147-A177-3AD203B41FA5}">
                      <a16:colId xmlns:a16="http://schemas.microsoft.com/office/drawing/2014/main" xmlns="" val="186023037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3501350885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xmlns="" val="46691666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692150640"/>
                    </a:ext>
                  </a:extLst>
                </a:gridCol>
              </a:tblGrid>
              <a:tr h="1503322">
                <a:tc>
                  <a:txBody>
                    <a:bodyPr/>
                    <a:lstStyle/>
                    <a:p>
                      <a:r>
                        <a:rPr lang="en-US" dirty="0"/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2139381"/>
                  </a:ext>
                </a:extLst>
              </a:tr>
              <a:tr h="27638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dirty="0" smtClean="0"/>
                        <a:t>Addressing issues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dirty="0" smtClean="0"/>
                        <a:t>Scope defined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dirty="0" smtClean="0"/>
                        <a:t>Data assessment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dirty="0" smtClean="0"/>
                        <a:t>Initiating the process of data cleansing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dirty="0" smtClean="0"/>
                        <a:t>Defining team responsibilities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184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2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Trello Link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https://trello.com/b/lXdbFrjQ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2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395296"/>
              </p:ext>
            </p:extLst>
          </p:nvPr>
        </p:nvGraphicFramePr>
        <p:xfrm>
          <a:off x="457200" y="4963160"/>
          <a:ext cx="822960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sz="1200" dirty="0"/>
                        <a:t>Data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Communicating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r>
                        <a:rPr lang="en-US" sz="1200" dirty="0" smtClean="0"/>
                        <a:t>0</a:t>
                      </a:r>
                      <a:r>
                        <a:rPr lang="en-US" sz="1200" dirty="0"/>
                        <a:t>% of time /</a:t>
                      </a:r>
                      <a:r>
                        <a:rPr lang="en-US" sz="1200" baseline="0" dirty="0"/>
                        <a:t>  </a:t>
                      </a:r>
                      <a:r>
                        <a:rPr lang="en-US" sz="1200" baseline="0" dirty="0" smtClean="0"/>
                        <a:t>4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/>
                        <a:t>people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40% of time /</a:t>
                      </a:r>
                      <a:r>
                        <a:rPr lang="en-US" sz="1200" baseline="0" dirty="0" smtClean="0"/>
                        <a:t>  4</a:t>
                      </a:r>
                      <a:r>
                        <a:rPr lang="en-US" sz="1200" dirty="0" smtClean="0"/>
                        <a:t> people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20% of time /</a:t>
                      </a:r>
                      <a:r>
                        <a:rPr lang="en-US" sz="1200" baseline="0" dirty="0"/>
                        <a:t>  </a:t>
                      </a:r>
                      <a:r>
                        <a:rPr lang="en-US" sz="1200" baseline="0" dirty="0" smtClean="0"/>
                        <a:t>4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/>
                        <a:t>people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37728" y="1531203"/>
            <a:ext cx="1686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What is working well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Active Participation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Communication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Team </a:t>
            </a:r>
            <a:r>
              <a:rPr lang="en-US" sz="1200" dirty="0" smtClean="0"/>
              <a:t>Bonding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Brainstorming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Organization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2889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Accomplishments this past </a:t>
            </a:r>
            <a:r>
              <a:rPr lang="en-US" sz="1200" b="1" dirty="0" smtClean="0"/>
              <a:t>period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   Team introductions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Overview of project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Assessing the data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Defining scope of business analysis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Understanding audience segmentation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276600"/>
            <a:ext cx="2870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Plans for next update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Addressing issues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Scope defined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Data assessment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Initiating the process of data </a:t>
            </a:r>
            <a:r>
              <a:rPr lang="en-US" sz="1200" dirty="0" smtClean="0"/>
              <a:t>c</a:t>
            </a:r>
            <a:r>
              <a:rPr lang="en-US" sz="1200" dirty="0" smtClean="0"/>
              <a:t>leansing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Defining team responsibilities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77891" y="3276600"/>
            <a:ext cx="4413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Issues / What is not working well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Reading file directly from website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Finding relevant columns / variables to analyze in large data set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3048000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19600" y="1524000"/>
            <a:ext cx="0" cy="3200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30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8055</TotalTime>
  <Words>150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IST687 Project Update</vt:lpstr>
      <vt:lpstr>Kanban Board</vt:lpstr>
      <vt:lpstr>Team Page</vt:lpstr>
      <vt:lpstr>Overall Summary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M Brown</dc:creator>
  <cp:lastModifiedBy>Mason David</cp:lastModifiedBy>
  <cp:revision>362</cp:revision>
  <dcterms:created xsi:type="dcterms:W3CDTF">2013-01-23T22:13:02Z</dcterms:created>
  <dcterms:modified xsi:type="dcterms:W3CDTF">2017-08-06T02:33:15Z</dcterms:modified>
</cp:coreProperties>
</file>