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8" r:id="rId4"/>
    <p:sldId id="304" r:id="rId5"/>
    <p:sldId id="305" r:id="rId6"/>
    <p:sldId id="306" r:id="rId7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5" autoAdjust="0"/>
    <p:restoredTop sz="94660"/>
  </p:normalViewPr>
  <p:slideViewPr>
    <p:cSldViewPr>
      <p:cViewPr varScale="1">
        <p:scale>
          <a:sx n="70" d="100"/>
          <a:sy n="70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Franklin Gothic Medium" pitchFamily="34" charset="0"/>
              </a:rPr>
              <a:t>Click to edit Master title style</a:t>
            </a:r>
            <a:endParaRPr lang="en-US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Helpful R Stuff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 – Helpful R Stuff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getwd</a:t>
            </a:r>
            <a:r>
              <a:rPr lang="en-US" dirty="0" smtClean="0"/>
              <a:t>() – what is my working R directory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() – lists files/objects in my R working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objects()  - lists </a:t>
            </a:r>
            <a:r>
              <a:rPr lang="en-US" dirty="0"/>
              <a:t>files/objects in my R working directory</a:t>
            </a:r>
          </a:p>
          <a:p>
            <a:r>
              <a:rPr lang="en-US" dirty="0" err="1" smtClean="0"/>
              <a:t>setwd</a:t>
            </a:r>
            <a:r>
              <a:rPr lang="en-US" dirty="0" smtClean="0"/>
              <a:t>(“c:/users/………”) – set/change R working directory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(</a:t>
            </a:r>
            <a:r>
              <a:rPr lang="en-US" dirty="0" err="1" smtClean="0"/>
              <a:t>usShapes</a:t>
            </a:r>
            <a:r>
              <a:rPr lang="en-US" dirty="0" smtClean="0"/>
              <a:t>)  - remove a </a:t>
            </a:r>
            <a:r>
              <a:rPr lang="en-US" dirty="0" smtClean="0"/>
              <a:t>dataset or object</a:t>
            </a:r>
            <a:endParaRPr lang="en-US" dirty="0" smtClean="0"/>
          </a:p>
          <a:p>
            <a:r>
              <a:rPr lang="en-US" dirty="0" smtClean="0"/>
              <a:t>Library()  list of what packages are loaded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57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 – Helpful 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 Extensions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Rdata</a:t>
            </a:r>
            <a:r>
              <a:rPr lang="en-US" dirty="0"/>
              <a:t>      R workspace</a:t>
            </a:r>
          </a:p>
          <a:p>
            <a:pPr lvl="1"/>
            <a:r>
              <a:rPr lang="en-US" dirty="0"/>
              <a:t>.RDA         R Dataset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Rhistory</a:t>
            </a:r>
            <a:r>
              <a:rPr lang="en-US" dirty="0"/>
              <a:t>  R history file</a:t>
            </a:r>
          </a:p>
          <a:p>
            <a:pPr lvl="1"/>
            <a:r>
              <a:rPr lang="en-US" dirty="0"/>
              <a:t>.R              </a:t>
            </a:r>
            <a:r>
              <a:rPr lang="en-US" dirty="0" err="1"/>
              <a:t>R</a:t>
            </a:r>
            <a:r>
              <a:rPr lang="en-US" dirty="0"/>
              <a:t> code, </a:t>
            </a:r>
            <a:r>
              <a:rPr lang="en-US" dirty="0" err="1"/>
              <a:t>ie</a:t>
            </a:r>
            <a:r>
              <a:rPr lang="en-US" dirty="0"/>
              <a:t> functions</a:t>
            </a:r>
          </a:p>
          <a:p>
            <a:r>
              <a:rPr lang="en-US" dirty="0"/>
              <a:t>The entities that R creates and manipulates are known as objects. These may be variables, arrays of numbers, character strings, functions, or more general structures built from such components. During an R session, objects are created and stored by </a:t>
            </a:r>
            <a:r>
              <a:rPr lang="en-US" dirty="0" smtClean="0"/>
              <a:t>name. Objects are stored in a workspace. </a:t>
            </a:r>
            <a:r>
              <a:rPr lang="en-US" dirty="0"/>
              <a:t>At the end of each R session you are given the opportunity to save all the </a:t>
            </a:r>
            <a:r>
              <a:rPr lang="en-US" dirty="0" smtClean="0"/>
              <a:t>currently available </a:t>
            </a:r>
            <a:r>
              <a:rPr lang="en-US" dirty="0"/>
              <a:t>objects. If you indicate that you want to do this, the objects are written to a file </a:t>
            </a:r>
            <a:r>
              <a:rPr lang="en-US" dirty="0" smtClean="0"/>
              <a:t>called .</a:t>
            </a:r>
            <a:r>
              <a:rPr lang="en-US" dirty="0" err="1" smtClean="0"/>
              <a:t>Rdata</a:t>
            </a:r>
            <a:r>
              <a:rPr lang="en-US" dirty="0" smtClean="0"/>
              <a:t> in </a:t>
            </a:r>
            <a:r>
              <a:rPr lang="en-US" dirty="0"/>
              <a:t>the current directory, and the command lines used in the session are saved to a </a:t>
            </a:r>
            <a:r>
              <a:rPr lang="en-US" dirty="0" smtClean="0"/>
              <a:t>file called .</a:t>
            </a:r>
            <a:r>
              <a:rPr lang="en-US" dirty="0" err="1" smtClean="0"/>
              <a:t>Rhistory</a:t>
            </a:r>
            <a:r>
              <a:rPr lang="en-US" dirty="0" smtClean="0"/>
              <a:t>. When </a:t>
            </a:r>
            <a:r>
              <a:rPr lang="en-US" dirty="0"/>
              <a:t>R is started at later time from the same directory it reloads the workspace from </a:t>
            </a:r>
            <a:r>
              <a:rPr lang="en-US" dirty="0" smtClean="0"/>
              <a:t>this file</a:t>
            </a:r>
            <a:r>
              <a:rPr lang="en-US" dirty="0"/>
              <a:t>. At the same time the associated commands history is </a:t>
            </a:r>
            <a:r>
              <a:rPr lang="en-US" dirty="0" smtClean="0"/>
              <a:t>reloaded.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 – Helpful 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search()                          see packages loaded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libPaths</a:t>
            </a:r>
            <a:r>
              <a:rPr lang="en-US" dirty="0" smtClean="0"/>
              <a:t>()                       see library paths</a:t>
            </a:r>
          </a:p>
          <a:p>
            <a:r>
              <a:rPr lang="en-US" dirty="0" err="1"/>
              <a:t>ls</a:t>
            </a:r>
            <a:r>
              <a:rPr lang="en-US" dirty="0"/>
              <a:t>("</a:t>
            </a:r>
            <a:r>
              <a:rPr lang="en-US" dirty="0" err="1"/>
              <a:t>package:base</a:t>
            </a:r>
            <a:r>
              <a:rPr lang="en-US" dirty="0" smtClean="0"/>
              <a:t>")        list functions in package base</a:t>
            </a:r>
          </a:p>
          <a:p>
            <a:r>
              <a:rPr lang="en-US" dirty="0" smtClean="0"/>
              <a:t>head(       )       list 1</a:t>
            </a:r>
            <a:r>
              <a:rPr lang="en-US" baseline="30000" dirty="0" smtClean="0"/>
              <a:t>st</a:t>
            </a:r>
            <a:r>
              <a:rPr lang="en-US" dirty="0" smtClean="0"/>
              <a:t> x rows of a dataset</a:t>
            </a:r>
          </a:p>
          <a:p>
            <a:r>
              <a:rPr lang="en-US" dirty="0" smtClean="0"/>
              <a:t>tail (    )             list last x rows of a dataset</a:t>
            </a:r>
          </a:p>
          <a:p>
            <a:r>
              <a:rPr lang="en-US" dirty="0" smtClean="0"/>
              <a:t>Data()               list R supplied datasets</a:t>
            </a:r>
          </a:p>
          <a:p>
            <a:r>
              <a:rPr lang="en-US" dirty="0" smtClean="0"/>
              <a:t>help(dataset name)  </a:t>
            </a:r>
            <a:r>
              <a:rPr lang="en-US" dirty="0" err="1" smtClean="0"/>
              <a:t>ie</a:t>
            </a:r>
            <a:r>
              <a:rPr lang="en-US" dirty="0" smtClean="0"/>
              <a:t> help(</a:t>
            </a:r>
            <a:r>
              <a:rPr lang="en-US" dirty="0" err="1" smtClean="0"/>
              <a:t>mtcars</a:t>
            </a:r>
            <a:r>
              <a:rPr lang="en-US" dirty="0" smtClean="0"/>
              <a:t>)      R documentation on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 – Helpful 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    # number of data </a:t>
            </a:r>
            <a:r>
              <a:rPr lang="en-US" dirty="0" smtClean="0"/>
              <a:t>rows</a:t>
            </a:r>
          </a:p>
          <a:p>
            <a:r>
              <a:rPr lang="en-US" dirty="0" err="1" smtClean="0"/>
              <a:t>ncol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/>
              <a:t>)    # number of 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list(</a:t>
            </a:r>
            <a:r>
              <a:rPr lang="en-US" dirty="0" err="1" smtClean="0"/>
              <a:t>AirPassengers</a:t>
            </a:r>
            <a:r>
              <a:rPr lang="en-US" dirty="0" smtClean="0"/>
              <a:t>)</a:t>
            </a:r>
            <a:r>
              <a:rPr lang="en-US" dirty="0"/>
              <a:t> </a:t>
            </a:r>
            <a:r>
              <a:rPr lang="en-US" dirty="0" smtClean="0"/>
              <a:t>  list content of a dataset</a:t>
            </a:r>
          </a:p>
          <a:p>
            <a:r>
              <a:rPr lang="en-US" dirty="0"/>
              <a:t>data(package = .packages(</a:t>
            </a:r>
            <a:r>
              <a:rPr lang="en-US" dirty="0" err="1"/>
              <a:t>all.available</a:t>
            </a:r>
            <a:r>
              <a:rPr lang="en-US" dirty="0"/>
              <a:t> = TRUE</a:t>
            </a:r>
            <a:r>
              <a:rPr lang="en-US" dirty="0" smtClean="0"/>
              <a:t>)) </a:t>
            </a:r>
            <a:r>
              <a:rPr lang="en-US" dirty="0"/>
              <a:t>list the data sets in all *available* packages</a:t>
            </a:r>
            <a:endParaRPr lang="en-US" dirty="0" smtClean="0"/>
          </a:p>
          <a:p>
            <a:r>
              <a:rPr lang="en-US" dirty="0"/>
              <a:t>options(width=100)  default value = 80     Allow the user to set and examine a variety of global </a:t>
            </a:r>
            <a:r>
              <a:rPr lang="en-US" i="1" dirty="0"/>
              <a:t>options</a:t>
            </a:r>
            <a:r>
              <a:rPr lang="en-US" dirty="0"/>
              <a:t> which affect the way in which </a:t>
            </a:r>
            <a:r>
              <a:rPr lang="en-US" b="1" dirty="0"/>
              <a:t>R</a:t>
            </a:r>
            <a:r>
              <a:rPr lang="en-US" dirty="0"/>
              <a:t> computes and displays its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 – Helpful 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l         Clear console  ,,,  lower case 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329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Medium</vt:lpstr>
      <vt:lpstr>Office Theme</vt:lpstr>
      <vt:lpstr>IST687 – Applied Data Science</vt:lpstr>
      <vt:lpstr>Data Science – Helpful R Stuff</vt:lpstr>
      <vt:lpstr>Data Science – Helpful R Stuff</vt:lpstr>
      <vt:lpstr>Data Science – Helpful R Stuff</vt:lpstr>
      <vt:lpstr>Data Science – Helpful R Stuff</vt:lpstr>
      <vt:lpstr>Data Science – Helpful R Stuff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G K</cp:lastModifiedBy>
  <cp:revision>142</cp:revision>
  <cp:lastPrinted>2013-12-15T19:08:46Z</cp:lastPrinted>
  <dcterms:created xsi:type="dcterms:W3CDTF">2013-01-23T22:13:02Z</dcterms:created>
  <dcterms:modified xsi:type="dcterms:W3CDTF">2013-12-26T19:55:39Z</dcterms:modified>
</cp:coreProperties>
</file>