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8036-D0B0-4C25-9219-8FB8F04A23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HW2 Support Material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  <a:p>
            <a:r>
              <a:rPr lang="en-US" dirty="0" err="1"/>
              <a:t>which.max</a:t>
            </a:r>
            <a:endParaRPr lang="en-US" dirty="0"/>
          </a:p>
          <a:p>
            <a:r>
              <a:rPr lang="en-US" dirty="0"/>
              <a:t>index</a:t>
            </a:r>
          </a:p>
          <a:p>
            <a:r>
              <a:rPr lang="en-US" dirty="0" err="1"/>
              <a:t>row.names</a:t>
            </a:r>
            <a:endParaRPr lang="en-US" dirty="0"/>
          </a:p>
          <a:p>
            <a:r>
              <a:rPr lang="en-US" dirty="0"/>
              <a:t>order</a:t>
            </a:r>
          </a:p>
          <a:p>
            <a:r>
              <a:rPr lang="en-US" dirty="0"/>
              <a:t>Step 3</a:t>
            </a:r>
          </a:p>
          <a:p>
            <a:pPr lvl="1"/>
            <a:r>
              <a:rPr lang="en-US" dirty="0"/>
              <a:t>Consider using a ratio</a:t>
            </a:r>
          </a:p>
          <a:p>
            <a:r>
              <a:rPr lang="en-US" dirty="0"/>
              <a:t>Step 4</a:t>
            </a:r>
          </a:p>
          <a:p>
            <a:pPr lvl="1"/>
            <a:r>
              <a:rPr lang="en-US" dirty="0"/>
              <a:t>Consider using R function 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HW2 Support Material</vt:lpstr>
      <vt:lpstr>R functions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 Support Material</dc:title>
  <dc:creator>G K</dc:creator>
  <cp:lastModifiedBy>Jake DIneen</cp:lastModifiedBy>
  <cp:revision>9</cp:revision>
  <dcterms:created xsi:type="dcterms:W3CDTF">2017-02-12T20:27:32Z</dcterms:created>
  <dcterms:modified xsi:type="dcterms:W3CDTF">2017-07-25T00:59:03Z</dcterms:modified>
</cp:coreProperties>
</file>